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66" r:id="rId13"/>
    <p:sldId id="267" r:id="rId14"/>
    <p:sldId id="268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63A11-36FF-4E94-9B86-98C6E7D7EBB2}" type="doc">
      <dgm:prSet loTypeId="urn:microsoft.com/office/officeart/2005/8/layout/equation2" loCatId="relationship" qsTypeId="urn:microsoft.com/office/officeart/2005/8/quickstyle/3d3" qsCatId="3D" csTypeId="urn:microsoft.com/office/officeart/2005/8/colors/colorful1" csCatId="colorful" phldr="1"/>
      <dgm:spPr/>
    </dgm:pt>
    <dgm:pt modelId="{875CFED1-592F-40C6-95B3-71FD7440CFC2}">
      <dgm:prSet phldrT="[Text]"/>
      <dgm:spPr/>
      <dgm:t>
        <a:bodyPr/>
        <a:lstStyle/>
        <a:p>
          <a:r>
            <a:rPr lang="en-US" dirty="0" smtClean="0"/>
            <a:t>Mind or Consciousness</a:t>
          </a:r>
          <a:endParaRPr lang="en-US" dirty="0"/>
        </a:p>
      </dgm:t>
    </dgm:pt>
    <dgm:pt modelId="{F5AEE804-BFE9-469E-BC94-9E1CEF758988}" type="parTrans" cxnId="{CE9BA85D-A0D6-4197-844F-E1C94D3330B1}">
      <dgm:prSet/>
      <dgm:spPr/>
      <dgm:t>
        <a:bodyPr/>
        <a:lstStyle/>
        <a:p>
          <a:endParaRPr lang="en-US"/>
        </a:p>
      </dgm:t>
    </dgm:pt>
    <dgm:pt modelId="{791140A4-9432-4827-9E5A-E15F3DB0CC5C}" type="sibTrans" cxnId="{CE9BA85D-A0D6-4197-844F-E1C94D3330B1}">
      <dgm:prSet/>
      <dgm:spPr/>
      <dgm:t>
        <a:bodyPr/>
        <a:lstStyle/>
        <a:p>
          <a:endParaRPr lang="en-US"/>
        </a:p>
      </dgm:t>
    </dgm:pt>
    <dgm:pt modelId="{62E5FFE3-B7B0-495C-BC86-D9AE3799AF9B}">
      <dgm:prSet phldrT="[Text]"/>
      <dgm:spPr/>
      <dgm:t>
        <a:bodyPr/>
        <a:lstStyle/>
        <a:p>
          <a:r>
            <a:rPr lang="en-US" dirty="0" smtClean="0"/>
            <a:t>Matter </a:t>
          </a:r>
          <a:endParaRPr lang="en-US" dirty="0"/>
        </a:p>
      </dgm:t>
    </dgm:pt>
    <dgm:pt modelId="{F26F99C9-7E6A-4DA3-9D25-8F1BE7F42584}" type="parTrans" cxnId="{4F180E98-85DB-4A08-9C9A-A7A13AFF7D88}">
      <dgm:prSet/>
      <dgm:spPr/>
      <dgm:t>
        <a:bodyPr/>
        <a:lstStyle/>
        <a:p>
          <a:endParaRPr lang="en-US"/>
        </a:p>
      </dgm:t>
    </dgm:pt>
    <dgm:pt modelId="{B9B05E65-E1A1-4111-BC9C-81051E2E6E77}" type="sibTrans" cxnId="{4F180E98-85DB-4A08-9C9A-A7A13AFF7D88}">
      <dgm:prSet/>
      <dgm:spPr/>
      <dgm:t>
        <a:bodyPr/>
        <a:lstStyle/>
        <a:p>
          <a:endParaRPr lang="en-US"/>
        </a:p>
      </dgm:t>
    </dgm:pt>
    <dgm:pt modelId="{5D883AED-E4D6-42D0-AD27-1E64CD410835}">
      <dgm:prSet phldrT="[Text]"/>
      <dgm:spPr/>
      <dgm:t>
        <a:bodyPr/>
        <a:lstStyle/>
        <a:p>
          <a:r>
            <a:rPr lang="en-US" dirty="0" smtClean="0"/>
            <a:t>Absolute </a:t>
          </a:r>
          <a:endParaRPr lang="en-US" dirty="0"/>
        </a:p>
      </dgm:t>
    </dgm:pt>
    <dgm:pt modelId="{ED348ED7-922A-4701-BC81-9147707DD025}" type="parTrans" cxnId="{8C1C884C-FD8A-46C9-8A7C-050A8EB0365D}">
      <dgm:prSet/>
      <dgm:spPr/>
      <dgm:t>
        <a:bodyPr/>
        <a:lstStyle/>
        <a:p>
          <a:endParaRPr lang="en-US"/>
        </a:p>
      </dgm:t>
    </dgm:pt>
    <dgm:pt modelId="{4F70B513-5770-4710-A63E-9DB2C3FF646E}" type="sibTrans" cxnId="{8C1C884C-FD8A-46C9-8A7C-050A8EB0365D}">
      <dgm:prSet/>
      <dgm:spPr/>
      <dgm:t>
        <a:bodyPr/>
        <a:lstStyle/>
        <a:p>
          <a:endParaRPr lang="en-US"/>
        </a:p>
      </dgm:t>
    </dgm:pt>
    <dgm:pt modelId="{F6E521BE-423A-41AE-B015-38334E4E2DF8}" type="pres">
      <dgm:prSet presAssocID="{61B63A11-36FF-4E94-9B86-98C6E7D7EBB2}" presName="Name0" presStyleCnt="0">
        <dgm:presLayoutVars>
          <dgm:dir/>
          <dgm:resizeHandles val="exact"/>
        </dgm:presLayoutVars>
      </dgm:prSet>
      <dgm:spPr/>
    </dgm:pt>
    <dgm:pt modelId="{D2BCCB18-102F-44AD-904A-205A94BC2E33}" type="pres">
      <dgm:prSet presAssocID="{61B63A11-36FF-4E94-9B86-98C6E7D7EBB2}" presName="vNodes" presStyleCnt="0"/>
      <dgm:spPr/>
    </dgm:pt>
    <dgm:pt modelId="{D90EA81E-3112-4A3F-8225-5DDC837F4E5E}" type="pres">
      <dgm:prSet presAssocID="{875CFED1-592F-40C6-95B3-71FD7440CF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85BF7-DBBF-44C2-87A0-2CC96940B327}" type="pres">
      <dgm:prSet presAssocID="{791140A4-9432-4827-9E5A-E15F3DB0CC5C}" presName="spacerT" presStyleCnt="0"/>
      <dgm:spPr/>
    </dgm:pt>
    <dgm:pt modelId="{0788B5B0-7512-42F7-8717-2F5E721FE531}" type="pres">
      <dgm:prSet presAssocID="{791140A4-9432-4827-9E5A-E15F3DB0CC5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3C4BA7D-10E7-4267-A0C1-D21BA21E5CE1}" type="pres">
      <dgm:prSet presAssocID="{791140A4-9432-4827-9E5A-E15F3DB0CC5C}" presName="spacerB" presStyleCnt="0"/>
      <dgm:spPr/>
    </dgm:pt>
    <dgm:pt modelId="{B5E7F7CB-6C3F-4433-ABA8-051DBDDCC887}" type="pres">
      <dgm:prSet presAssocID="{62E5FFE3-B7B0-495C-BC86-D9AE3799AF9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161DB9-D572-485E-ABF4-E34AEDDB6B18}" type="pres">
      <dgm:prSet presAssocID="{61B63A11-36FF-4E94-9B86-98C6E7D7EBB2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3B1BBDDE-92D0-44C1-9D6C-5167054F2804}" type="pres">
      <dgm:prSet presAssocID="{61B63A11-36FF-4E94-9B86-98C6E7D7EBB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5540BEC-63A5-4E67-968F-F7C2C33F5825}" type="pres">
      <dgm:prSet presAssocID="{61B63A11-36FF-4E94-9B86-98C6E7D7EBB2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0F9AC-C321-44D9-BB1C-EE63822E3F03}" type="presOf" srcId="{B9B05E65-E1A1-4111-BC9C-81051E2E6E77}" destId="{3B1BBDDE-92D0-44C1-9D6C-5167054F2804}" srcOrd="1" destOrd="0" presId="urn:microsoft.com/office/officeart/2005/8/layout/equation2"/>
    <dgm:cxn modelId="{F5979922-C745-4EDC-B26D-BF1CBD23B6F0}" type="presOf" srcId="{61B63A11-36FF-4E94-9B86-98C6E7D7EBB2}" destId="{F6E521BE-423A-41AE-B015-38334E4E2DF8}" srcOrd="0" destOrd="0" presId="urn:microsoft.com/office/officeart/2005/8/layout/equation2"/>
    <dgm:cxn modelId="{49C6E309-BEE3-4634-A104-62E36A0BEBE6}" type="presOf" srcId="{791140A4-9432-4827-9E5A-E15F3DB0CC5C}" destId="{0788B5B0-7512-42F7-8717-2F5E721FE531}" srcOrd="0" destOrd="0" presId="urn:microsoft.com/office/officeart/2005/8/layout/equation2"/>
    <dgm:cxn modelId="{DD3954DA-10F6-46DE-AEDA-8AE9BA77819C}" type="presOf" srcId="{5D883AED-E4D6-42D0-AD27-1E64CD410835}" destId="{35540BEC-63A5-4E67-968F-F7C2C33F5825}" srcOrd="0" destOrd="0" presId="urn:microsoft.com/office/officeart/2005/8/layout/equation2"/>
    <dgm:cxn modelId="{8C1C884C-FD8A-46C9-8A7C-050A8EB0365D}" srcId="{61B63A11-36FF-4E94-9B86-98C6E7D7EBB2}" destId="{5D883AED-E4D6-42D0-AD27-1E64CD410835}" srcOrd="2" destOrd="0" parTransId="{ED348ED7-922A-4701-BC81-9147707DD025}" sibTransId="{4F70B513-5770-4710-A63E-9DB2C3FF646E}"/>
    <dgm:cxn modelId="{CE9BA85D-A0D6-4197-844F-E1C94D3330B1}" srcId="{61B63A11-36FF-4E94-9B86-98C6E7D7EBB2}" destId="{875CFED1-592F-40C6-95B3-71FD7440CFC2}" srcOrd="0" destOrd="0" parTransId="{F5AEE804-BFE9-469E-BC94-9E1CEF758988}" sibTransId="{791140A4-9432-4827-9E5A-E15F3DB0CC5C}"/>
    <dgm:cxn modelId="{DD6AB545-39C0-4590-A506-36EA8A26FDA9}" type="presOf" srcId="{875CFED1-592F-40C6-95B3-71FD7440CFC2}" destId="{D90EA81E-3112-4A3F-8225-5DDC837F4E5E}" srcOrd="0" destOrd="0" presId="urn:microsoft.com/office/officeart/2005/8/layout/equation2"/>
    <dgm:cxn modelId="{4F180E98-85DB-4A08-9C9A-A7A13AFF7D88}" srcId="{61B63A11-36FF-4E94-9B86-98C6E7D7EBB2}" destId="{62E5FFE3-B7B0-495C-BC86-D9AE3799AF9B}" srcOrd="1" destOrd="0" parTransId="{F26F99C9-7E6A-4DA3-9D25-8F1BE7F42584}" sibTransId="{B9B05E65-E1A1-4111-BC9C-81051E2E6E77}"/>
    <dgm:cxn modelId="{3734B68F-625E-4A45-989D-B773DE9AA11B}" type="presOf" srcId="{B9B05E65-E1A1-4111-BC9C-81051E2E6E77}" destId="{07161DB9-D572-485E-ABF4-E34AEDDB6B18}" srcOrd="0" destOrd="0" presId="urn:microsoft.com/office/officeart/2005/8/layout/equation2"/>
    <dgm:cxn modelId="{C5FE1BC9-2E9C-436F-AFAE-3DF3F33DBE6F}" type="presOf" srcId="{62E5FFE3-B7B0-495C-BC86-D9AE3799AF9B}" destId="{B5E7F7CB-6C3F-4433-ABA8-051DBDDCC887}" srcOrd="0" destOrd="0" presId="urn:microsoft.com/office/officeart/2005/8/layout/equation2"/>
    <dgm:cxn modelId="{AE997D19-91D4-4E08-89EE-499F80BF0C33}" type="presParOf" srcId="{F6E521BE-423A-41AE-B015-38334E4E2DF8}" destId="{D2BCCB18-102F-44AD-904A-205A94BC2E33}" srcOrd="0" destOrd="0" presId="urn:microsoft.com/office/officeart/2005/8/layout/equation2"/>
    <dgm:cxn modelId="{486D955C-FA1C-4117-A8C3-7F099134B54C}" type="presParOf" srcId="{D2BCCB18-102F-44AD-904A-205A94BC2E33}" destId="{D90EA81E-3112-4A3F-8225-5DDC837F4E5E}" srcOrd="0" destOrd="0" presId="urn:microsoft.com/office/officeart/2005/8/layout/equation2"/>
    <dgm:cxn modelId="{A536A0F9-EEBC-4D0F-8DE5-A4D1E9BB2C6F}" type="presParOf" srcId="{D2BCCB18-102F-44AD-904A-205A94BC2E33}" destId="{BB085BF7-DBBF-44C2-87A0-2CC96940B327}" srcOrd="1" destOrd="0" presId="urn:microsoft.com/office/officeart/2005/8/layout/equation2"/>
    <dgm:cxn modelId="{57866F8D-35C4-4139-9EF8-377F4C3AD969}" type="presParOf" srcId="{D2BCCB18-102F-44AD-904A-205A94BC2E33}" destId="{0788B5B0-7512-42F7-8717-2F5E721FE531}" srcOrd="2" destOrd="0" presId="urn:microsoft.com/office/officeart/2005/8/layout/equation2"/>
    <dgm:cxn modelId="{F0E6DABD-FACA-4B4E-A8DD-C611066402AB}" type="presParOf" srcId="{D2BCCB18-102F-44AD-904A-205A94BC2E33}" destId="{93C4BA7D-10E7-4267-A0C1-D21BA21E5CE1}" srcOrd="3" destOrd="0" presId="urn:microsoft.com/office/officeart/2005/8/layout/equation2"/>
    <dgm:cxn modelId="{32DE3CAD-6206-42D8-9301-45084EA1FBF2}" type="presParOf" srcId="{D2BCCB18-102F-44AD-904A-205A94BC2E33}" destId="{B5E7F7CB-6C3F-4433-ABA8-051DBDDCC887}" srcOrd="4" destOrd="0" presId="urn:microsoft.com/office/officeart/2005/8/layout/equation2"/>
    <dgm:cxn modelId="{01C211BD-6AA6-438F-ACD7-EA75BF80EB53}" type="presParOf" srcId="{F6E521BE-423A-41AE-B015-38334E4E2DF8}" destId="{07161DB9-D572-485E-ABF4-E34AEDDB6B18}" srcOrd="1" destOrd="0" presId="urn:microsoft.com/office/officeart/2005/8/layout/equation2"/>
    <dgm:cxn modelId="{BEDE8AD4-F938-4D19-95E3-BC19E2BCF230}" type="presParOf" srcId="{07161DB9-D572-485E-ABF4-E34AEDDB6B18}" destId="{3B1BBDDE-92D0-44C1-9D6C-5167054F2804}" srcOrd="0" destOrd="0" presId="urn:microsoft.com/office/officeart/2005/8/layout/equation2"/>
    <dgm:cxn modelId="{1D43CAB8-243C-4D21-A585-57DEA51E4A09}" type="presParOf" srcId="{F6E521BE-423A-41AE-B015-38334E4E2DF8}" destId="{35540BEC-63A5-4E67-968F-F7C2C33F5825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4915A4-96DC-46B7-ACE6-83A5CB66E20A}" type="doc">
      <dgm:prSet loTypeId="urn:microsoft.com/office/officeart/2005/8/layout/hProcess4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82E465-107D-44B6-8423-E172778929DD}">
      <dgm:prSet phldrT="[Text]"/>
      <dgm:spPr/>
      <dgm:t>
        <a:bodyPr/>
        <a:lstStyle/>
        <a:p>
          <a:r>
            <a:rPr lang="en-US" dirty="0" smtClean="0"/>
            <a:t>Thesis </a:t>
          </a:r>
          <a:endParaRPr lang="en-US" dirty="0"/>
        </a:p>
      </dgm:t>
    </dgm:pt>
    <dgm:pt modelId="{6E34FA40-79E2-4B74-AC65-537CCC6FA6C7}" type="parTrans" cxnId="{11B292C0-B39F-4146-91F7-005AE504FBEB}">
      <dgm:prSet/>
      <dgm:spPr/>
      <dgm:t>
        <a:bodyPr/>
        <a:lstStyle/>
        <a:p>
          <a:endParaRPr lang="en-US"/>
        </a:p>
      </dgm:t>
    </dgm:pt>
    <dgm:pt modelId="{7FF31C77-60D7-41FB-97CC-72C8E0C93E65}" type="sibTrans" cxnId="{11B292C0-B39F-4146-91F7-005AE504FBEB}">
      <dgm:prSet/>
      <dgm:spPr/>
      <dgm:t>
        <a:bodyPr/>
        <a:lstStyle/>
        <a:p>
          <a:endParaRPr lang="en-US"/>
        </a:p>
      </dgm:t>
    </dgm:pt>
    <dgm:pt modelId="{8E669410-A9F8-43B0-B7A6-BCF7B78635B0}">
      <dgm:prSet phldrT="[Text]"/>
      <dgm:spPr/>
      <dgm:t>
        <a:bodyPr/>
        <a:lstStyle/>
        <a:p>
          <a:r>
            <a:rPr lang="en-US" dirty="0" smtClean="0"/>
            <a:t>Matter </a:t>
          </a:r>
          <a:endParaRPr lang="en-US" dirty="0"/>
        </a:p>
      </dgm:t>
    </dgm:pt>
    <dgm:pt modelId="{CBE16D0F-D647-43FE-96A2-E716D1603CE8}" type="parTrans" cxnId="{C172BCEA-1DED-4A47-AF33-D676684D2457}">
      <dgm:prSet/>
      <dgm:spPr/>
      <dgm:t>
        <a:bodyPr/>
        <a:lstStyle/>
        <a:p>
          <a:endParaRPr lang="en-US"/>
        </a:p>
      </dgm:t>
    </dgm:pt>
    <dgm:pt modelId="{3EAE6FE5-A003-4A4E-831D-D18963E57B56}" type="sibTrans" cxnId="{C172BCEA-1DED-4A47-AF33-D676684D2457}">
      <dgm:prSet/>
      <dgm:spPr/>
      <dgm:t>
        <a:bodyPr/>
        <a:lstStyle/>
        <a:p>
          <a:endParaRPr lang="en-US"/>
        </a:p>
      </dgm:t>
    </dgm:pt>
    <dgm:pt modelId="{B2581554-531F-4FAA-BF51-F2850D51EB64}">
      <dgm:prSet phldrT="[Text]" phldr="1"/>
      <dgm:spPr/>
      <dgm:t>
        <a:bodyPr/>
        <a:lstStyle/>
        <a:p>
          <a:endParaRPr lang="en-US"/>
        </a:p>
      </dgm:t>
    </dgm:pt>
    <dgm:pt modelId="{042F1551-7A01-449F-AC8D-AF7F7427F8C9}" type="parTrans" cxnId="{080EB90A-E159-4091-BB15-1B852BFDC061}">
      <dgm:prSet/>
      <dgm:spPr/>
      <dgm:t>
        <a:bodyPr/>
        <a:lstStyle/>
        <a:p>
          <a:endParaRPr lang="en-US"/>
        </a:p>
      </dgm:t>
    </dgm:pt>
    <dgm:pt modelId="{4726AA2C-A69A-4E97-8F89-D79AA32AFC7A}" type="sibTrans" cxnId="{080EB90A-E159-4091-BB15-1B852BFDC061}">
      <dgm:prSet/>
      <dgm:spPr/>
      <dgm:t>
        <a:bodyPr/>
        <a:lstStyle/>
        <a:p>
          <a:endParaRPr lang="en-US"/>
        </a:p>
      </dgm:t>
    </dgm:pt>
    <dgm:pt modelId="{460ED370-5487-4D7A-8DA9-6E54959BCCBE}">
      <dgm:prSet phldrT="[Text]"/>
      <dgm:spPr/>
      <dgm:t>
        <a:bodyPr/>
        <a:lstStyle/>
        <a:p>
          <a:r>
            <a:rPr lang="en-US" dirty="0" smtClean="0"/>
            <a:t>Anti-thesis</a:t>
          </a:r>
          <a:endParaRPr lang="en-US" dirty="0"/>
        </a:p>
      </dgm:t>
    </dgm:pt>
    <dgm:pt modelId="{268D0D52-B62F-4A38-B502-D688F8105F25}" type="parTrans" cxnId="{4AE293B3-3D08-4ACC-ADA9-C1017A12BD92}">
      <dgm:prSet/>
      <dgm:spPr/>
      <dgm:t>
        <a:bodyPr/>
        <a:lstStyle/>
        <a:p>
          <a:endParaRPr lang="en-US"/>
        </a:p>
      </dgm:t>
    </dgm:pt>
    <dgm:pt modelId="{58ACE785-2F6C-46D4-A9E2-C92E028C724B}" type="sibTrans" cxnId="{4AE293B3-3D08-4ACC-ADA9-C1017A12BD92}">
      <dgm:prSet/>
      <dgm:spPr/>
      <dgm:t>
        <a:bodyPr/>
        <a:lstStyle/>
        <a:p>
          <a:endParaRPr lang="en-US"/>
        </a:p>
      </dgm:t>
    </dgm:pt>
    <dgm:pt modelId="{E72592E8-B99A-4349-B488-842D5D88B32A}">
      <dgm:prSet phldrT="[Text]"/>
      <dgm:spPr/>
      <dgm:t>
        <a:bodyPr/>
        <a:lstStyle/>
        <a:p>
          <a:r>
            <a:rPr lang="en-US" dirty="0" smtClean="0"/>
            <a:t>consciousness</a:t>
          </a:r>
          <a:endParaRPr lang="en-US" dirty="0"/>
        </a:p>
      </dgm:t>
    </dgm:pt>
    <dgm:pt modelId="{F05F8B7A-211D-47D9-83D8-200E4F6AA1C0}" type="parTrans" cxnId="{0741C442-9652-4D39-B8C9-EFC817EA241E}">
      <dgm:prSet/>
      <dgm:spPr/>
      <dgm:t>
        <a:bodyPr/>
        <a:lstStyle/>
        <a:p>
          <a:endParaRPr lang="en-US"/>
        </a:p>
      </dgm:t>
    </dgm:pt>
    <dgm:pt modelId="{6C5E1C56-2434-44A7-907F-848EC84A14D7}" type="sibTrans" cxnId="{0741C442-9652-4D39-B8C9-EFC817EA241E}">
      <dgm:prSet/>
      <dgm:spPr/>
      <dgm:t>
        <a:bodyPr/>
        <a:lstStyle/>
        <a:p>
          <a:endParaRPr lang="en-US"/>
        </a:p>
      </dgm:t>
    </dgm:pt>
    <dgm:pt modelId="{03747C74-4E5C-4EB0-97BA-ED4684881E39}">
      <dgm:prSet phldrT="[Text]"/>
      <dgm:spPr/>
      <dgm:t>
        <a:bodyPr/>
        <a:lstStyle/>
        <a:p>
          <a:endParaRPr lang="en-US" dirty="0"/>
        </a:p>
      </dgm:t>
    </dgm:pt>
    <dgm:pt modelId="{5B86FF35-66CC-4E00-A099-86A7B37DED61}" type="parTrans" cxnId="{7FB3B3AF-2FF7-4BAF-9BFA-EB41C27D3BBC}">
      <dgm:prSet/>
      <dgm:spPr/>
      <dgm:t>
        <a:bodyPr/>
        <a:lstStyle/>
        <a:p>
          <a:endParaRPr lang="en-US"/>
        </a:p>
      </dgm:t>
    </dgm:pt>
    <dgm:pt modelId="{D98EB355-9B2D-4E67-BBE2-18ED0C00B233}" type="sibTrans" cxnId="{7FB3B3AF-2FF7-4BAF-9BFA-EB41C27D3BBC}">
      <dgm:prSet/>
      <dgm:spPr/>
      <dgm:t>
        <a:bodyPr/>
        <a:lstStyle/>
        <a:p>
          <a:endParaRPr lang="en-US"/>
        </a:p>
      </dgm:t>
    </dgm:pt>
    <dgm:pt modelId="{5D27E250-3ECB-41CE-B4D3-5336C6FAA81E}">
      <dgm:prSet phldrT="[Text]"/>
      <dgm:spPr/>
      <dgm:t>
        <a:bodyPr/>
        <a:lstStyle/>
        <a:p>
          <a:r>
            <a:rPr lang="en-US" dirty="0" smtClean="0"/>
            <a:t>Synthesis </a:t>
          </a:r>
          <a:endParaRPr lang="en-US" dirty="0"/>
        </a:p>
      </dgm:t>
    </dgm:pt>
    <dgm:pt modelId="{E67F0ADA-9A57-40AC-924A-DB99F0DF575A}" type="parTrans" cxnId="{F266BEFA-A343-4C22-B6BB-0A663F40160E}">
      <dgm:prSet/>
      <dgm:spPr/>
      <dgm:t>
        <a:bodyPr/>
        <a:lstStyle/>
        <a:p>
          <a:endParaRPr lang="en-US"/>
        </a:p>
      </dgm:t>
    </dgm:pt>
    <dgm:pt modelId="{AE9ADAB9-DAF5-42FD-A845-4B46362E8385}" type="sibTrans" cxnId="{F266BEFA-A343-4C22-B6BB-0A663F40160E}">
      <dgm:prSet/>
      <dgm:spPr/>
      <dgm:t>
        <a:bodyPr/>
        <a:lstStyle/>
        <a:p>
          <a:endParaRPr lang="en-US"/>
        </a:p>
      </dgm:t>
    </dgm:pt>
    <dgm:pt modelId="{8D4C86BD-F62D-45CA-98EE-DD4408999A46}">
      <dgm:prSet phldrT="[Text]"/>
      <dgm:spPr/>
      <dgm:t>
        <a:bodyPr/>
        <a:lstStyle/>
        <a:p>
          <a:r>
            <a:rPr lang="en-US" dirty="0" smtClean="0"/>
            <a:t>substance</a:t>
          </a:r>
          <a:endParaRPr lang="en-US" dirty="0"/>
        </a:p>
      </dgm:t>
    </dgm:pt>
    <dgm:pt modelId="{AE870C5C-9825-4394-80C9-71D7712437CB}" type="parTrans" cxnId="{CBAFF882-9C35-4643-805A-A2B849A2967E}">
      <dgm:prSet/>
      <dgm:spPr/>
      <dgm:t>
        <a:bodyPr/>
        <a:lstStyle/>
        <a:p>
          <a:endParaRPr lang="en-US"/>
        </a:p>
      </dgm:t>
    </dgm:pt>
    <dgm:pt modelId="{989B4E6E-1CB8-481E-B558-6DC62D4E3C5B}" type="sibTrans" cxnId="{CBAFF882-9C35-4643-805A-A2B849A2967E}">
      <dgm:prSet/>
      <dgm:spPr/>
      <dgm:t>
        <a:bodyPr/>
        <a:lstStyle/>
        <a:p>
          <a:endParaRPr lang="en-US"/>
        </a:p>
      </dgm:t>
    </dgm:pt>
    <dgm:pt modelId="{009626D8-B55F-4F1C-8CC9-853668015045}">
      <dgm:prSet phldrT="[Text]" phldr="1"/>
      <dgm:spPr/>
      <dgm:t>
        <a:bodyPr/>
        <a:lstStyle/>
        <a:p>
          <a:endParaRPr lang="en-US"/>
        </a:p>
      </dgm:t>
    </dgm:pt>
    <dgm:pt modelId="{95A0D83F-10AC-4582-AE6A-6805986815C5}" type="parTrans" cxnId="{C5E64762-990D-4635-B08F-A0E630671843}">
      <dgm:prSet/>
      <dgm:spPr/>
      <dgm:t>
        <a:bodyPr/>
        <a:lstStyle/>
        <a:p>
          <a:endParaRPr lang="en-US"/>
        </a:p>
      </dgm:t>
    </dgm:pt>
    <dgm:pt modelId="{8868ECD8-C2F0-4ECF-90B5-5E0ABB5B46C2}" type="sibTrans" cxnId="{C5E64762-990D-4635-B08F-A0E630671843}">
      <dgm:prSet/>
      <dgm:spPr/>
      <dgm:t>
        <a:bodyPr/>
        <a:lstStyle/>
        <a:p>
          <a:endParaRPr lang="en-US"/>
        </a:p>
      </dgm:t>
    </dgm:pt>
    <dgm:pt modelId="{B993EFFF-45AB-46BA-9F50-C0394522786D}" type="pres">
      <dgm:prSet presAssocID="{004915A4-96DC-46B7-ACE6-83A5CB66E2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27F2C3-8943-4505-83AE-F274E27B661C}" type="pres">
      <dgm:prSet presAssocID="{004915A4-96DC-46B7-ACE6-83A5CB66E20A}" presName="tSp" presStyleCnt="0"/>
      <dgm:spPr/>
      <dgm:t>
        <a:bodyPr/>
        <a:lstStyle/>
        <a:p>
          <a:endParaRPr lang="en-US"/>
        </a:p>
      </dgm:t>
    </dgm:pt>
    <dgm:pt modelId="{1B4CA0DE-FAD4-4461-9E43-DDF14DD05354}" type="pres">
      <dgm:prSet presAssocID="{004915A4-96DC-46B7-ACE6-83A5CB66E20A}" presName="bSp" presStyleCnt="0"/>
      <dgm:spPr/>
      <dgm:t>
        <a:bodyPr/>
        <a:lstStyle/>
        <a:p>
          <a:endParaRPr lang="en-US"/>
        </a:p>
      </dgm:t>
    </dgm:pt>
    <dgm:pt modelId="{49D02ABD-BF79-43FB-B254-D272437E8473}" type="pres">
      <dgm:prSet presAssocID="{004915A4-96DC-46B7-ACE6-83A5CB66E20A}" presName="process" presStyleCnt="0"/>
      <dgm:spPr/>
      <dgm:t>
        <a:bodyPr/>
        <a:lstStyle/>
        <a:p>
          <a:endParaRPr lang="en-US"/>
        </a:p>
      </dgm:t>
    </dgm:pt>
    <dgm:pt modelId="{2F9F39CA-1345-42E1-9C07-214FD91205B2}" type="pres">
      <dgm:prSet presAssocID="{2682E465-107D-44B6-8423-E172778929DD}" presName="composite1" presStyleCnt="0"/>
      <dgm:spPr/>
      <dgm:t>
        <a:bodyPr/>
        <a:lstStyle/>
        <a:p>
          <a:endParaRPr lang="en-US"/>
        </a:p>
      </dgm:t>
    </dgm:pt>
    <dgm:pt modelId="{7A204720-FE97-4A2D-810E-EDC9280269A1}" type="pres">
      <dgm:prSet presAssocID="{2682E465-107D-44B6-8423-E172778929DD}" presName="dummyNode1" presStyleLbl="node1" presStyleIdx="0" presStyleCnt="3"/>
      <dgm:spPr/>
      <dgm:t>
        <a:bodyPr/>
        <a:lstStyle/>
        <a:p>
          <a:endParaRPr lang="en-US"/>
        </a:p>
      </dgm:t>
    </dgm:pt>
    <dgm:pt modelId="{009C4BAB-092B-4A1B-B590-EB68E3DB3F46}" type="pres">
      <dgm:prSet presAssocID="{2682E465-107D-44B6-8423-E172778929DD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3885F-7B07-4DDA-9878-33D0EE245D1C}" type="pres">
      <dgm:prSet presAssocID="{2682E465-107D-44B6-8423-E172778929D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8CDB4-EFA0-47DC-8965-581E89B03468}" type="pres">
      <dgm:prSet presAssocID="{2682E465-107D-44B6-8423-E172778929D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17F4F-0DBB-4502-BE10-51B3051DE134}" type="pres">
      <dgm:prSet presAssocID="{2682E465-107D-44B6-8423-E172778929DD}" presName="connSite1" presStyleCnt="0"/>
      <dgm:spPr/>
      <dgm:t>
        <a:bodyPr/>
        <a:lstStyle/>
        <a:p>
          <a:endParaRPr lang="en-US"/>
        </a:p>
      </dgm:t>
    </dgm:pt>
    <dgm:pt modelId="{7FFA5435-9217-4FF7-8EBD-580AFC0E8E10}" type="pres">
      <dgm:prSet presAssocID="{7FF31C77-60D7-41FB-97CC-72C8E0C93E65}" presName="Name9" presStyleLbl="sibTrans2D1" presStyleIdx="0" presStyleCnt="2"/>
      <dgm:spPr/>
      <dgm:t>
        <a:bodyPr/>
        <a:lstStyle/>
        <a:p>
          <a:endParaRPr lang="en-US"/>
        </a:p>
      </dgm:t>
    </dgm:pt>
    <dgm:pt modelId="{064C0D08-3C87-4DA3-85F6-4B0F6B78E3E7}" type="pres">
      <dgm:prSet presAssocID="{460ED370-5487-4D7A-8DA9-6E54959BCCBE}" presName="composite2" presStyleCnt="0"/>
      <dgm:spPr/>
      <dgm:t>
        <a:bodyPr/>
        <a:lstStyle/>
        <a:p>
          <a:endParaRPr lang="en-US"/>
        </a:p>
      </dgm:t>
    </dgm:pt>
    <dgm:pt modelId="{9146EC68-90B7-4375-A3E4-1567ABEB6189}" type="pres">
      <dgm:prSet presAssocID="{460ED370-5487-4D7A-8DA9-6E54959BCCBE}" presName="dummyNode2" presStyleLbl="node1" presStyleIdx="0" presStyleCnt="3"/>
      <dgm:spPr/>
      <dgm:t>
        <a:bodyPr/>
        <a:lstStyle/>
        <a:p>
          <a:endParaRPr lang="en-US"/>
        </a:p>
      </dgm:t>
    </dgm:pt>
    <dgm:pt modelId="{52254EDC-0CDA-4FE3-883C-3967B012FE74}" type="pres">
      <dgm:prSet presAssocID="{460ED370-5487-4D7A-8DA9-6E54959BCCBE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9E85B-B0AA-4FD6-B00A-9EEFCFC45863}" type="pres">
      <dgm:prSet presAssocID="{460ED370-5487-4D7A-8DA9-6E54959BCCB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55177-D0EC-41FA-B50D-9FD06D03D573}" type="pres">
      <dgm:prSet presAssocID="{460ED370-5487-4D7A-8DA9-6E54959BCCB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3CB5-303D-459A-B3E2-CBFBEBAE54A0}" type="pres">
      <dgm:prSet presAssocID="{460ED370-5487-4D7A-8DA9-6E54959BCCBE}" presName="connSite2" presStyleCnt="0"/>
      <dgm:spPr/>
      <dgm:t>
        <a:bodyPr/>
        <a:lstStyle/>
        <a:p>
          <a:endParaRPr lang="en-US"/>
        </a:p>
      </dgm:t>
    </dgm:pt>
    <dgm:pt modelId="{F7F44C2E-5896-48A9-B565-B0D984231129}" type="pres">
      <dgm:prSet presAssocID="{58ACE785-2F6C-46D4-A9E2-C92E028C724B}" presName="Name18" presStyleLbl="sibTrans2D1" presStyleIdx="1" presStyleCnt="2"/>
      <dgm:spPr/>
      <dgm:t>
        <a:bodyPr/>
        <a:lstStyle/>
        <a:p>
          <a:endParaRPr lang="en-US"/>
        </a:p>
      </dgm:t>
    </dgm:pt>
    <dgm:pt modelId="{155F71F1-CD73-4C55-9DF1-37369196E292}" type="pres">
      <dgm:prSet presAssocID="{5D27E250-3ECB-41CE-B4D3-5336C6FAA81E}" presName="composite1" presStyleCnt="0"/>
      <dgm:spPr/>
      <dgm:t>
        <a:bodyPr/>
        <a:lstStyle/>
        <a:p>
          <a:endParaRPr lang="en-US"/>
        </a:p>
      </dgm:t>
    </dgm:pt>
    <dgm:pt modelId="{3AD2968A-3FD3-4781-881C-A363ED905E20}" type="pres">
      <dgm:prSet presAssocID="{5D27E250-3ECB-41CE-B4D3-5336C6FAA81E}" presName="dummyNode1" presStyleLbl="node1" presStyleIdx="1" presStyleCnt="3"/>
      <dgm:spPr/>
      <dgm:t>
        <a:bodyPr/>
        <a:lstStyle/>
        <a:p>
          <a:endParaRPr lang="en-US"/>
        </a:p>
      </dgm:t>
    </dgm:pt>
    <dgm:pt modelId="{A659755E-47E6-4F6B-B17A-2BD96CE36107}" type="pres">
      <dgm:prSet presAssocID="{5D27E250-3ECB-41CE-B4D3-5336C6FAA81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BF367-D68F-49E0-A7F8-D859E5412FBD}" type="pres">
      <dgm:prSet presAssocID="{5D27E250-3ECB-41CE-B4D3-5336C6FAA8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354C9-1ADB-4754-87BA-C3E317B9AC56}" type="pres">
      <dgm:prSet presAssocID="{5D27E250-3ECB-41CE-B4D3-5336C6FAA81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BEB13-FB38-47B0-84FA-D6A3174A65B6}" type="pres">
      <dgm:prSet presAssocID="{5D27E250-3ECB-41CE-B4D3-5336C6FAA81E}" presName="connSite1" presStyleCnt="0"/>
      <dgm:spPr/>
      <dgm:t>
        <a:bodyPr/>
        <a:lstStyle/>
        <a:p>
          <a:endParaRPr lang="en-US"/>
        </a:p>
      </dgm:t>
    </dgm:pt>
  </dgm:ptLst>
  <dgm:cxnLst>
    <dgm:cxn modelId="{FF510B6D-7CC7-4024-9E8A-B33F2D4FF807}" type="presOf" srcId="{8D4C86BD-F62D-45CA-98EE-DD4408999A46}" destId="{A659755E-47E6-4F6B-B17A-2BD96CE36107}" srcOrd="0" destOrd="0" presId="urn:microsoft.com/office/officeart/2005/8/layout/hProcess4"/>
    <dgm:cxn modelId="{C172BCEA-1DED-4A47-AF33-D676684D2457}" srcId="{2682E465-107D-44B6-8423-E172778929DD}" destId="{8E669410-A9F8-43B0-B7A6-BCF7B78635B0}" srcOrd="0" destOrd="0" parTransId="{CBE16D0F-D647-43FE-96A2-E716D1603CE8}" sibTransId="{3EAE6FE5-A003-4A4E-831D-D18963E57B56}"/>
    <dgm:cxn modelId="{24C44646-79A0-4B31-949C-C860BA4496DA}" type="presOf" srcId="{5D27E250-3ECB-41CE-B4D3-5336C6FAA81E}" destId="{506354C9-1ADB-4754-87BA-C3E317B9AC56}" srcOrd="0" destOrd="0" presId="urn:microsoft.com/office/officeart/2005/8/layout/hProcess4"/>
    <dgm:cxn modelId="{699503D8-437F-481B-BA50-0461F3442A80}" type="presOf" srcId="{03747C74-4E5C-4EB0-97BA-ED4684881E39}" destId="{52254EDC-0CDA-4FE3-883C-3967B012FE74}" srcOrd="0" destOrd="1" presId="urn:microsoft.com/office/officeart/2005/8/layout/hProcess4"/>
    <dgm:cxn modelId="{CBAFF882-9C35-4643-805A-A2B849A2967E}" srcId="{5D27E250-3ECB-41CE-B4D3-5336C6FAA81E}" destId="{8D4C86BD-F62D-45CA-98EE-DD4408999A46}" srcOrd="0" destOrd="0" parTransId="{AE870C5C-9825-4394-80C9-71D7712437CB}" sibTransId="{989B4E6E-1CB8-481E-B558-6DC62D4E3C5B}"/>
    <dgm:cxn modelId="{F4CC38CF-43C3-4A2B-AB9B-DC48319B7B63}" type="presOf" srcId="{E72592E8-B99A-4349-B488-842D5D88B32A}" destId="{52254EDC-0CDA-4FE3-883C-3967B012FE74}" srcOrd="0" destOrd="0" presId="urn:microsoft.com/office/officeart/2005/8/layout/hProcess4"/>
    <dgm:cxn modelId="{01D4AF06-7356-4A09-AFA2-36A46FC95F8A}" type="presOf" srcId="{58ACE785-2F6C-46D4-A9E2-C92E028C724B}" destId="{F7F44C2E-5896-48A9-B565-B0D984231129}" srcOrd="0" destOrd="0" presId="urn:microsoft.com/office/officeart/2005/8/layout/hProcess4"/>
    <dgm:cxn modelId="{0741C442-9652-4D39-B8C9-EFC817EA241E}" srcId="{460ED370-5487-4D7A-8DA9-6E54959BCCBE}" destId="{E72592E8-B99A-4349-B488-842D5D88B32A}" srcOrd="0" destOrd="0" parTransId="{F05F8B7A-211D-47D9-83D8-200E4F6AA1C0}" sibTransId="{6C5E1C56-2434-44A7-907F-848EC84A14D7}"/>
    <dgm:cxn modelId="{58A13615-EEFF-413A-8BDD-9CA7CA92D517}" type="presOf" srcId="{004915A4-96DC-46B7-ACE6-83A5CB66E20A}" destId="{B993EFFF-45AB-46BA-9F50-C0394522786D}" srcOrd="0" destOrd="0" presId="urn:microsoft.com/office/officeart/2005/8/layout/hProcess4"/>
    <dgm:cxn modelId="{BD61F825-6155-47A6-ABDA-EDBFDB969598}" type="presOf" srcId="{009626D8-B55F-4F1C-8CC9-853668015045}" destId="{A659755E-47E6-4F6B-B17A-2BD96CE36107}" srcOrd="0" destOrd="1" presId="urn:microsoft.com/office/officeart/2005/8/layout/hProcess4"/>
    <dgm:cxn modelId="{FD8306FB-E1E1-40B4-8348-ED8E6E0E94BA}" type="presOf" srcId="{E72592E8-B99A-4349-B488-842D5D88B32A}" destId="{9D39E85B-B0AA-4FD6-B00A-9EEFCFC45863}" srcOrd="1" destOrd="0" presId="urn:microsoft.com/office/officeart/2005/8/layout/hProcess4"/>
    <dgm:cxn modelId="{7FB3B3AF-2FF7-4BAF-9BFA-EB41C27D3BBC}" srcId="{460ED370-5487-4D7A-8DA9-6E54959BCCBE}" destId="{03747C74-4E5C-4EB0-97BA-ED4684881E39}" srcOrd="1" destOrd="0" parTransId="{5B86FF35-66CC-4E00-A099-86A7B37DED61}" sibTransId="{D98EB355-9B2D-4E67-BBE2-18ED0C00B233}"/>
    <dgm:cxn modelId="{080EB90A-E159-4091-BB15-1B852BFDC061}" srcId="{2682E465-107D-44B6-8423-E172778929DD}" destId="{B2581554-531F-4FAA-BF51-F2850D51EB64}" srcOrd="1" destOrd="0" parTransId="{042F1551-7A01-449F-AC8D-AF7F7427F8C9}" sibTransId="{4726AA2C-A69A-4E97-8F89-D79AA32AFC7A}"/>
    <dgm:cxn modelId="{22718F6A-6557-41AA-A63F-ADCCF49BF271}" type="presOf" srcId="{8E669410-A9F8-43B0-B7A6-BCF7B78635B0}" destId="{009C4BAB-092B-4A1B-B590-EB68E3DB3F46}" srcOrd="0" destOrd="0" presId="urn:microsoft.com/office/officeart/2005/8/layout/hProcess4"/>
    <dgm:cxn modelId="{9A054C96-471C-495F-8028-B11BDC3C2147}" type="presOf" srcId="{009626D8-B55F-4F1C-8CC9-853668015045}" destId="{F0EBF367-D68F-49E0-A7F8-D859E5412FBD}" srcOrd="1" destOrd="1" presId="urn:microsoft.com/office/officeart/2005/8/layout/hProcess4"/>
    <dgm:cxn modelId="{7B2EA4F5-5DFA-4133-9372-F6B86B7BD4DD}" type="presOf" srcId="{03747C74-4E5C-4EB0-97BA-ED4684881E39}" destId="{9D39E85B-B0AA-4FD6-B00A-9EEFCFC45863}" srcOrd="1" destOrd="1" presId="urn:microsoft.com/office/officeart/2005/8/layout/hProcess4"/>
    <dgm:cxn modelId="{11B292C0-B39F-4146-91F7-005AE504FBEB}" srcId="{004915A4-96DC-46B7-ACE6-83A5CB66E20A}" destId="{2682E465-107D-44B6-8423-E172778929DD}" srcOrd="0" destOrd="0" parTransId="{6E34FA40-79E2-4B74-AC65-537CCC6FA6C7}" sibTransId="{7FF31C77-60D7-41FB-97CC-72C8E0C93E65}"/>
    <dgm:cxn modelId="{85287398-34E4-44EB-AA85-531A5DB939EF}" type="presOf" srcId="{8D4C86BD-F62D-45CA-98EE-DD4408999A46}" destId="{F0EBF367-D68F-49E0-A7F8-D859E5412FBD}" srcOrd="1" destOrd="0" presId="urn:microsoft.com/office/officeart/2005/8/layout/hProcess4"/>
    <dgm:cxn modelId="{0F8900E8-DBD3-4E5C-96B9-784FF2A07051}" type="presOf" srcId="{8E669410-A9F8-43B0-B7A6-BCF7B78635B0}" destId="{2933885F-7B07-4DDA-9878-33D0EE245D1C}" srcOrd="1" destOrd="0" presId="urn:microsoft.com/office/officeart/2005/8/layout/hProcess4"/>
    <dgm:cxn modelId="{F266BEFA-A343-4C22-B6BB-0A663F40160E}" srcId="{004915A4-96DC-46B7-ACE6-83A5CB66E20A}" destId="{5D27E250-3ECB-41CE-B4D3-5336C6FAA81E}" srcOrd="2" destOrd="0" parTransId="{E67F0ADA-9A57-40AC-924A-DB99F0DF575A}" sibTransId="{AE9ADAB9-DAF5-42FD-A845-4B46362E8385}"/>
    <dgm:cxn modelId="{72FC3B62-FC5B-4364-8F76-6CA7A2D2CE28}" type="presOf" srcId="{2682E465-107D-44B6-8423-E172778929DD}" destId="{6778CDB4-EFA0-47DC-8965-581E89B03468}" srcOrd="0" destOrd="0" presId="urn:microsoft.com/office/officeart/2005/8/layout/hProcess4"/>
    <dgm:cxn modelId="{AC6FB394-6A7C-44B0-8FC3-BFF4EDDA531C}" type="presOf" srcId="{B2581554-531F-4FAA-BF51-F2850D51EB64}" destId="{2933885F-7B07-4DDA-9878-33D0EE245D1C}" srcOrd="1" destOrd="1" presId="urn:microsoft.com/office/officeart/2005/8/layout/hProcess4"/>
    <dgm:cxn modelId="{2C4C291F-EFE1-4000-AB03-0FD6F3B4525F}" type="presOf" srcId="{7FF31C77-60D7-41FB-97CC-72C8E0C93E65}" destId="{7FFA5435-9217-4FF7-8EBD-580AFC0E8E10}" srcOrd="0" destOrd="0" presId="urn:microsoft.com/office/officeart/2005/8/layout/hProcess4"/>
    <dgm:cxn modelId="{FA1F0615-8F8E-4462-8A9D-E0F703181775}" type="presOf" srcId="{460ED370-5487-4D7A-8DA9-6E54959BCCBE}" destId="{53855177-D0EC-41FA-B50D-9FD06D03D573}" srcOrd="0" destOrd="0" presId="urn:microsoft.com/office/officeart/2005/8/layout/hProcess4"/>
    <dgm:cxn modelId="{C5E64762-990D-4635-B08F-A0E630671843}" srcId="{5D27E250-3ECB-41CE-B4D3-5336C6FAA81E}" destId="{009626D8-B55F-4F1C-8CC9-853668015045}" srcOrd="1" destOrd="0" parTransId="{95A0D83F-10AC-4582-AE6A-6805986815C5}" sibTransId="{8868ECD8-C2F0-4ECF-90B5-5E0ABB5B46C2}"/>
    <dgm:cxn modelId="{01FAA2D0-5797-4B65-B080-B7D654F33D46}" type="presOf" srcId="{B2581554-531F-4FAA-BF51-F2850D51EB64}" destId="{009C4BAB-092B-4A1B-B590-EB68E3DB3F46}" srcOrd="0" destOrd="1" presId="urn:microsoft.com/office/officeart/2005/8/layout/hProcess4"/>
    <dgm:cxn modelId="{4AE293B3-3D08-4ACC-ADA9-C1017A12BD92}" srcId="{004915A4-96DC-46B7-ACE6-83A5CB66E20A}" destId="{460ED370-5487-4D7A-8DA9-6E54959BCCBE}" srcOrd="1" destOrd="0" parTransId="{268D0D52-B62F-4A38-B502-D688F8105F25}" sibTransId="{58ACE785-2F6C-46D4-A9E2-C92E028C724B}"/>
    <dgm:cxn modelId="{32F99C5C-7733-47D2-8FBA-9FBF99F9B199}" type="presParOf" srcId="{B993EFFF-45AB-46BA-9F50-C0394522786D}" destId="{FB27F2C3-8943-4505-83AE-F274E27B661C}" srcOrd="0" destOrd="0" presId="urn:microsoft.com/office/officeart/2005/8/layout/hProcess4"/>
    <dgm:cxn modelId="{BFDD4C29-4773-45C3-BC93-E17905BFC186}" type="presParOf" srcId="{B993EFFF-45AB-46BA-9F50-C0394522786D}" destId="{1B4CA0DE-FAD4-4461-9E43-DDF14DD05354}" srcOrd="1" destOrd="0" presId="urn:microsoft.com/office/officeart/2005/8/layout/hProcess4"/>
    <dgm:cxn modelId="{896E6270-23A4-4B8A-983F-497745150488}" type="presParOf" srcId="{B993EFFF-45AB-46BA-9F50-C0394522786D}" destId="{49D02ABD-BF79-43FB-B254-D272437E8473}" srcOrd="2" destOrd="0" presId="urn:microsoft.com/office/officeart/2005/8/layout/hProcess4"/>
    <dgm:cxn modelId="{9D8A65CD-940D-457C-9BD7-8611A6B11FAA}" type="presParOf" srcId="{49D02ABD-BF79-43FB-B254-D272437E8473}" destId="{2F9F39CA-1345-42E1-9C07-214FD91205B2}" srcOrd="0" destOrd="0" presId="urn:microsoft.com/office/officeart/2005/8/layout/hProcess4"/>
    <dgm:cxn modelId="{DC70DAD2-2EF0-4B7E-A0D9-D83C5BE6414C}" type="presParOf" srcId="{2F9F39CA-1345-42E1-9C07-214FD91205B2}" destId="{7A204720-FE97-4A2D-810E-EDC9280269A1}" srcOrd="0" destOrd="0" presId="urn:microsoft.com/office/officeart/2005/8/layout/hProcess4"/>
    <dgm:cxn modelId="{716B1A45-9B09-4F2A-849A-93F636B5F3CE}" type="presParOf" srcId="{2F9F39CA-1345-42E1-9C07-214FD91205B2}" destId="{009C4BAB-092B-4A1B-B590-EB68E3DB3F46}" srcOrd="1" destOrd="0" presId="urn:microsoft.com/office/officeart/2005/8/layout/hProcess4"/>
    <dgm:cxn modelId="{B8899F79-3935-45A2-A4C0-C124AA7388CD}" type="presParOf" srcId="{2F9F39CA-1345-42E1-9C07-214FD91205B2}" destId="{2933885F-7B07-4DDA-9878-33D0EE245D1C}" srcOrd="2" destOrd="0" presId="urn:microsoft.com/office/officeart/2005/8/layout/hProcess4"/>
    <dgm:cxn modelId="{C91AFA37-2D4F-41FC-81BA-27BFA17BED61}" type="presParOf" srcId="{2F9F39CA-1345-42E1-9C07-214FD91205B2}" destId="{6778CDB4-EFA0-47DC-8965-581E89B03468}" srcOrd="3" destOrd="0" presId="urn:microsoft.com/office/officeart/2005/8/layout/hProcess4"/>
    <dgm:cxn modelId="{B554D7EB-51C7-4EBF-8070-14FC4A61A071}" type="presParOf" srcId="{2F9F39CA-1345-42E1-9C07-214FD91205B2}" destId="{98817F4F-0DBB-4502-BE10-51B3051DE134}" srcOrd="4" destOrd="0" presId="urn:microsoft.com/office/officeart/2005/8/layout/hProcess4"/>
    <dgm:cxn modelId="{075D4A30-DE64-4B69-BFD4-0DF5722426A5}" type="presParOf" srcId="{49D02ABD-BF79-43FB-B254-D272437E8473}" destId="{7FFA5435-9217-4FF7-8EBD-580AFC0E8E10}" srcOrd="1" destOrd="0" presId="urn:microsoft.com/office/officeart/2005/8/layout/hProcess4"/>
    <dgm:cxn modelId="{7DFB233E-FEF2-4A3B-BC35-D1C4F50DEA49}" type="presParOf" srcId="{49D02ABD-BF79-43FB-B254-D272437E8473}" destId="{064C0D08-3C87-4DA3-85F6-4B0F6B78E3E7}" srcOrd="2" destOrd="0" presId="urn:microsoft.com/office/officeart/2005/8/layout/hProcess4"/>
    <dgm:cxn modelId="{3E5CC794-5BCE-47A5-937E-A9F3E421A9F2}" type="presParOf" srcId="{064C0D08-3C87-4DA3-85F6-4B0F6B78E3E7}" destId="{9146EC68-90B7-4375-A3E4-1567ABEB6189}" srcOrd="0" destOrd="0" presId="urn:microsoft.com/office/officeart/2005/8/layout/hProcess4"/>
    <dgm:cxn modelId="{7221B974-F53E-4DF6-B7B8-3312F2F3DA61}" type="presParOf" srcId="{064C0D08-3C87-4DA3-85F6-4B0F6B78E3E7}" destId="{52254EDC-0CDA-4FE3-883C-3967B012FE74}" srcOrd="1" destOrd="0" presId="urn:microsoft.com/office/officeart/2005/8/layout/hProcess4"/>
    <dgm:cxn modelId="{0A05E36D-733C-4BB8-AF0F-859E9A169C2A}" type="presParOf" srcId="{064C0D08-3C87-4DA3-85F6-4B0F6B78E3E7}" destId="{9D39E85B-B0AA-4FD6-B00A-9EEFCFC45863}" srcOrd="2" destOrd="0" presId="urn:microsoft.com/office/officeart/2005/8/layout/hProcess4"/>
    <dgm:cxn modelId="{DA07D303-66E4-447F-B9AE-63A136C3FF7B}" type="presParOf" srcId="{064C0D08-3C87-4DA3-85F6-4B0F6B78E3E7}" destId="{53855177-D0EC-41FA-B50D-9FD06D03D573}" srcOrd="3" destOrd="0" presId="urn:microsoft.com/office/officeart/2005/8/layout/hProcess4"/>
    <dgm:cxn modelId="{BEEE003E-293F-47AB-8EA9-0EE4B631EC5E}" type="presParOf" srcId="{064C0D08-3C87-4DA3-85F6-4B0F6B78E3E7}" destId="{790C3CB5-303D-459A-B3E2-CBFBEBAE54A0}" srcOrd="4" destOrd="0" presId="urn:microsoft.com/office/officeart/2005/8/layout/hProcess4"/>
    <dgm:cxn modelId="{A2C22B24-B2B9-4A9F-91E3-4985E0D91BF3}" type="presParOf" srcId="{49D02ABD-BF79-43FB-B254-D272437E8473}" destId="{F7F44C2E-5896-48A9-B565-B0D984231129}" srcOrd="3" destOrd="0" presId="urn:microsoft.com/office/officeart/2005/8/layout/hProcess4"/>
    <dgm:cxn modelId="{708D7D9D-37D8-4FAE-8F84-10D3CAECB773}" type="presParOf" srcId="{49D02ABD-BF79-43FB-B254-D272437E8473}" destId="{155F71F1-CD73-4C55-9DF1-37369196E292}" srcOrd="4" destOrd="0" presId="urn:microsoft.com/office/officeart/2005/8/layout/hProcess4"/>
    <dgm:cxn modelId="{FB343144-72BA-41B5-BC4A-A4FC56870178}" type="presParOf" srcId="{155F71F1-CD73-4C55-9DF1-37369196E292}" destId="{3AD2968A-3FD3-4781-881C-A363ED905E20}" srcOrd="0" destOrd="0" presId="urn:microsoft.com/office/officeart/2005/8/layout/hProcess4"/>
    <dgm:cxn modelId="{71695976-5E58-408E-86E1-0655FD921665}" type="presParOf" srcId="{155F71F1-CD73-4C55-9DF1-37369196E292}" destId="{A659755E-47E6-4F6B-B17A-2BD96CE36107}" srcOrd="1" destOrd="0" presId="urn:microsoft.com/office/officeart/2005/8/layout/hProcess4"/>
    <dgm:cxn modelId="{AB126D37-7CC7-4626-88AC-B5F612CCC844}" type="presParOf" srcId="{155F71F1-CD73-4C55-9DF1-37369196E292}" destId="{F0EBF367-D68F-49E0-A7F8-D859E5412FBD}" srcOrd="2" destOrd="0" presId="urn:microsoft.com/office/officeart/2005/8/layout/hProcess4"/>
    <dgm:cxn modelId="{9E4E3D22-FD9A-4621-B840-9D7F166BEC4D}" type="presParOf" srcId="{155F71F1-CD73-4C55-9DF1-37369196E292}" destId="{506354C9-1ADB-4754-87BA-C3E317B9AC56}" srcOrd="3" destOrd="0" presId="urn:microsoft.com/office/officeart/2005/8/layout/hProcess4"/>
    <dgm:cxn modelId="{B244B852-D656-474F-B1E7-017AAD5C9B87}" type="presParOf" srcId="{155F71F1-CD73-4C55-9DF1-37369196E292}" destId="{E7CBEB13-FB38-47B0-84FA-D6A3174A65B6}" srcOrd="4" destOrd="0" presId="urn:microsoft.com/office/officeart/2005/8/layout/h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4915A4-96DC-46B7-ACE6-83A5CB66E20A}" type="doc">
      <dgm:prSet loTypeId="urn:microsoft.com/office/officeart/2005/8/layout/hProcess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82E465-107D-44B6-8423-E172778929DD}">
      <dgm:prSet phldrT="[Text]"/>
      <dgm:spPr/>
      <dgm:t>
        <a:bodyPr/>
        <a:lstStyle/>
        <a:p>
          <a:r>
            <a:rPr lang="en-US" dirty="0" smtClean="0"/>
            <a:t>Thesis </a:t>
          </a:r>
          <a:endParaRPr lang="en-US" dirty="0"/>
        </a:p>
      </dgm:t>
    </dgm:pt>
    <dgm:pt modelId="{6E34FA40-79E2-4B74-AC65-537CCC6FA6C7}" type="parTrans" cxnId="{11B292C0-B39F-4146-91F7-005AE504FBEB}">
      <dgm:prSet/>
      <dgm:spPr/>
      <dgm:t>
        <a:bodyPr/>
        <a:lstStyle/>
        <a:p>
          <a:endParaRPr lang="en-US"/>
        </a:p>
      </dgm:t>
    </dgm:pt>
    <dgm:pt modelId="{7FF31C77-60D7-41FB-97CC-72C8E0C93E65}" type="sibTrans" cxnId="{11B292C0-B39F-4146-91F7-005AE504FBEB}">
      <dgm:prSet/>
      <dgm:spPr/>
      <dgm:t>
        <a:bodyPr/>
        <a:lstStyle/>
        <a:p>
          <a:endParaRPr lang="en-US"/>
        </a:p>
      </dgm:t>
    </dgm:pt>
    <dgm:pt modelId="{8E669410-A9F8-43B0-B7A6-BCF7B78635B0}">
      <dgm:prSet phldrT="[Text]"/>
      <dgm:spPr/>
      <dgm:t>
        <a:bodyPr/>
        <a:lstStyle/>
        <a:p>
          <a:r>
            <a:rPr lang="en-US" dirty="0" smtClean="0"/>
            <a:t>Substance  </a:t>
          </a:r>
          <a:endParaRPr lang="en-US" dirty="0"/>
        </a:p>
      </dgm:t>
    </dgm:pt>
    <dgm:pt modelId="{CBE16D0F-D647-43FE-96A2-E716D1603CE8}" type="parTrans" cxnId="{C172BCEA-1DED-4A47-AF33-D676684D2457}">
      <dgm:prSet/>
      <dgm:spPr/>
      <dgm:t>
        <a:bodyPr/>
        <a:lstStyle/>
        <a:p>
          <a:endParaRPr lang="en-US"/>
        </a:p>
      </dgm:t>
    </dgm:pt>
    <dgm:pt modelId="{3EAE6FE5-A003-4A4E-831D-D18963E57B56}" type="sibTrans" cxnId="{C172BCEA-1DED-4A47-AF33-D676684D2457}">
      <dgm:prSet/>
      <dgm:spPr/>
      <dgm:t>
        <a:bodyPr/>
        <a:lstStyle/>
        <a:p>
          <a:endParaRPr lang="en-US"/>
        </a:p>
      </dgm:t>
    </dgm:pt>
    <dgm:pt modelId="{B2581554-531F-4FAA-BF51-F2850D51EB64}">
      <dgm:prSet phldrT="[Text]" phldr="1"/>
      <dgm:spPr/>
      <dgm:t>
        <a:bodyPr/>
        <a:lstStyle/>
        <a:p>
          <a:endParaRPr lang="en-US" dirty="0"/>
        </a:p>
      </dgm:t>
    </dgm:pt>
    <dgm:pt modelId="{042F1551-7A01-449F-AC8D-AF7F7427F8C9}" type="parTrans" cxnId="{080EB90A-E159-4091-BB15-1B852BFDC061}">
      <dgm:prSet/>
      <dgm:spPr/>
      <dgm:t>
        <a:bodyPr/>
        <a:lstStyle/>
        <a:p>
          <a:endParaRPr lang="en-US"/>
        </a:p>
      </dgm:t>
    </dgm:pt>
    <dgm:pt modelId="{4726AA2C-A69A-4E97-8F89-D79AA32AFC7A}" type="sibTrans" cxnId="{080EB90A-E159-4091-BB15-1B852BFDC061}">
      <dgm:prSet/>
      <dgm:spPr/>
      <dgm:t>
        <a:bodyPr/>
        <a:lstStyle/>
        <a:p>
          <a:endParaRPr lang="en-US"/>
        </a:p>
      </dgm:t>
    </dgm:pt>
    <dgm:pt modelId="{460ED370-5487-4D7A-8DA9-6E54959BCCBE}">
      <dgm:prSet phldrT="[Text]"/>
      <dgm:spPr/>
      <dgm:t>
        <a:bodyPr/>
        <a:lstStyle/>
        <a:p>
          <a:r>
            <a:rPr lang="en-US" dirty="0" smtClean="0"/>
            <a:t>Anti-thesis</a:t>
          </a:r>
          <a:endParaRPr lang="en-US" dirty="0"/>
        </a:p>
      </dgm:t>
    </dgm:pt>
    <dgm:pt modelId="{268D0D52-B62F-4A38-B502-D688F8105F25}" type="parTrans" cxnId="{4AE293B3-3D08-4ACC-ADA9-C1017A12BD92}">
      <dgm:prSet/>
      <dgm:spPr/>
      <dgm:t>
        <a:bodyPr/>
        <a:lstStyle/>
        <a:p>
          <a:endParaRPr lang="en-US"/>
        </a:p>
      </dgm:t>
    </dgm:pt>
    <dgm:pt modelId="{58ACE785-2F6C-46D4-A9E2-C92E028C724B}" type="sibTrans" cxnId="{4AE293B3-3D08-4ACC-ADA9-C1017A12BD92}">
      <dgm:prSet/>
      <dgm:spPr/>
      <dgm:t>
        <a:bodyPr/>
        <a:lstStyle/>
        <a:p>
          <a:endParaRPr lang="en-US"/>
        </a:p>
      </dgm:t>
    </dgm:pt>
    <dgm:pt modelId="{E72592E8-B99A-4349-B488-842D5D88B32A}">
      <dgm:prSet phldrT="[Text]"/>
      <dgm:spPr/>
      <dgm:t>
        <a:bodyPr/>
        <a:lstStyle/>
        <a:p>
          <a:r>
            <a:rPr lang="en-US" dirty="0" smtClean="0"/>
            <a:t>Number </a:t>
          </a:r>
          <a:endParaRPr lang="en-US" dirty="0"/>
        </a:p>
      </dgm:t>
    </dgm:pt>
    <dgm:pt modelId="{F05F8B7A-211D-47D9-83D8-200E4F6AA1C0}" type="parTrans" cxnId="{0741C442-9652-4D39-B8C9-EFC817EA241E}">
      <dgm:prSet/>
      <dgm:spPr/>
      <dgm:t>
        <a:bodyPr/>
        <a:lstStyle/>
        <a:p>
          <a:endParaRPr lang="en-US"/>
        </a:p>
      </dgm:t>
    </dgm:pt>
    <dgm:pt modelId="{6C5E1C56-2434-44A7-907F-848EC84A14D7}" type="sibTrans" cxnId="{0741C442-9652-4D39-B8C9-EFC817EA241E}">
      <dgm:prSet/>
      <dgm:spPr/>
      <dgm:t>
        <a:bodyPr/>
        <a:lstStyle/>
        <a:p>
          <a:endParaRPr lang="en-US"/>
        </a:p>
      </dgm:t>
    </dgm:pt>
    <dgm:pt modelId="{03747C74-4E5C-4EB0-97BA-ED4684881E39}">
      <dgm:prSet phldrT="[Text]"/>
      <dgm:spPr/>
      <dgm:t>
        <a:bodyPr/>
        <a:lstStyle/>
        <a:p>
          <a:endParaRPr lang="en-US" dirty="0"/>
        </a:p>
      </dgm:t>
    </dgm:pt>
    <dgm:pt modelId="{5B86FF35-66CC-4E00-A099-86A7B37DED61}" type="parTrans" cxnId="{7FB3B3AF-2FF7-4BAF-9BFA-EB41C27D3BBC}">
      <dgm:prSet/>
      <dgm:spPr/>
      <dgm:t>
        <a:bodyPr/>
        <a:lstStyle/>
        <a:p>
          <a:endParaRPr lang="en-US"/>
        </a:p>
      </dgm:t>
    </dgm:pt>
    <dgm:pt modelId="{D98EB355-9B2D-4E67-BBE2-18ED0C00B233}" type="sibTrans" cxnId="{7FB3B3AF-2FF7-4BAF-9BFA-EB41C27D3BBC}">
      <dgm:prSet/>
      <dgm:spPr/>
      <dgm:t>
        <a:bodyPr/>
        <a:lstStyle/>
        <a:p>
          <a:endParaRPr lang="en-US"/>
        </a:p>
      </dgm:t>
    </dgm:pt>
    <dgm:pt modelId="{5D27E250-3ECB-41CE-B4D3-5336C6FAA81E}">
      <dgm:prSet phldrT="[Text]"/>
      <dgm:spPr/>
      <dgm:t>
        <a:bodyPr/>
        <a:lstStyle/>
        <a:p>
          <a:r>
            <a:rPr lang="en-US" dirty="0" smtClean="0"/>
            <a:t>Synthesis </a:t>
          </a:r>
          <a:endParaRPr lang="en-US" dirty="0"/>
        </a:p>
      </dgm:t>
    </dgm:pt>
    <dgm:pt modelId="{E67F0ADA-9A57-40AC-924A-DB99F0DF575A}" type="parTrans" cxnId="{F266BEFA-A343-4C22-B6BB-0A663F40160E}">
      <dgm:prSet/>
      <dgm:spPr/>
      <dgm:t>
        <a:bodyPr/>
        <a:lstStyle/>
        <a:p>
          <a:endParaRPr lang="en-US"/>
        </a:p>
      </dgm:t>
    </dgm:pt>
    <dgm:pt modelId="{AE9ADAB9-DAF5-42FD-A845-4B46362E8385}" type="sibTrans" cxnId="{F266BEFA-A343-4C22-B6BB-0A663F40160E}">
      <dgm:prSet/>
      <dgm:spPr/>
      <dgm:t>
        <a:bodyPr/>
        <a:lstStyle/>
        <a:p>
          <a:endParaRPr lang="en-US"/>
        </a:p>
      </dgm:t>
    </dgm:pt>
    <dgm:pt modelId="{8D4C86BD-F62D-45CA-98EE-DD4408999A46}">
      <dgm:prSet phldrT="[Text]"/>
      <dgm:spPr/>
      <dgm:t>
        <a:bodyPr/>
        <a:lstStyle/>
        <a:p>
          <a:r>
            <a:rPr lang="en-US" dirty="0" smtClean="0"/>
            <a:t>Subsistence </a:t>
          </a:r>
          <a:endParaRPr lang="en-US" dirty="0"/>
        </a:p>
      </dgm:t>
    </dgm:pt>
    <dgm:pt modelId="{AE870C5C-9825-4394-80C9-71D7712437CB}" type="parTrans" cxnId="{CBAFF882-9C35-4643-805A-A2B849A2967E}">
      <dgm:prSet/>
      <dgm:spPr/>
      <dgm:t>
        <a:bodyPr/>
        <a:lstStyle/>
        <a:p>
          <a:endParaRPr lang="en-US"/>
        </a:p>
      </dgm:t>
    </dgm:pt>
    <dgm:pt modelId="{989B4E6E-1CB8-481E-B558-6DC62D4E3C5B}" type="sibTrans" cxnId="{CBAFF882-9C35-4643-805A-A2B849A2967E}">
      <dgm:prSet/>
      <dgm:spPr/>
      <dgm:t>
        <a:bodyPr/>
        <a:lstStyle/>
        <a:p>
          <a:endParaRPr lang="en-US"/>
        </a:p>
      </dgm:t>
    </dgm:pt>
    <dgm:pt modelId="{009626D8-B55F-4F1C-8CC9-853668015045}">
      <dgm:prSet phldrT="[Text]" phldr="1"/>
      <dgm:spPr/>
      <dgm:t>
        <a:bodyPr/>
        <a:lstStyle/>
        <a:p>
          <a:endParaRPr lang="en-US" dirty="0"/>
        </a:p>
      </dgm:t>
    </dgm:pt>
    <dgm:pt modelId="{95A0D83F-10AC-4582-AE6A-6805986815C5}" type="parTrans" cxnId="{C5E64762-990D-4635-B08F-A0E630671843}">
      <dgm:prSet/>
      <dgm:spPr/>
      <dgm:t>
        <a:bodyPr/>
        <a:lstStyle/>
        <a:p>
          <a:endParaRPr lang="en-US"/>
        </a:p>
      </dgm:t>
    </dgm:pt>
    <dgm:pt modelId="{8868ECD8-C2F0-4ECF-90B5-5E0ABB5B46C2}" type="sibTrans" cxnId="{C5E64762-990D-4635-B08F-A0E630671843}">
      <dgm:prSet/>
      <dgm:spPr/>
      <dgm:t>
        <a:bodyPr/>
        <a:lstStyle/>
        <a:p>
          <a:endParaRPr lang="en-US"/>
        </a:p>
      </dgm:t>
    </dgm:pt>
    <dgm:pt modelId="{B993EFFF-45AB-46BA-9F50-C0394522786D}" type="pres">
      <dgm:prSet presAssocID="{004915A4-96DC-46B7-ACE6-83A5CB66E2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27F2C3-8943-4505-83AE-F274E27B661C}" type="pres">
      <dgm:prSet presAssocID="{004915A4-96DC-46B7-ACE6-83A5CB66E20A}" presName="tSp" presStyleCnt="0"/>
      <dgm:spPr/>
      <dgm:t>
        <a:bodyPr/>
        <a:lstStyle/>
        <a:p>
          <a:endParaRPr lang="en-US"/>
        </a:p>
      </dgm:t>
    </dgm:pt>
    <dgm:pt modelId="{1B4CA0DE-FAD4-4461-9E43-DDF14DD05354}" type="pres">
      <dgm:prSet presAssocID="{004915A4-96DC-46B7-ACE6-83A5CB66E20A}" presName="bSp" presStyleCnt="0"/>
      <dgm:spPr/>
      <dgm:t>
        <a:bodyPr/>
        <a:lstStyle/>
        <a:p>
          <a:endParaRPr lang="en-US"/>
        </a:p>
      </dgm:t>
    </dgm:pt>
    <dgm:pt modelId="{49D02ABD-BF79-43FB-B254-D272437E8473}" type="pres">
      <dgm:prSet presAssocID="{004915A4-96DC-46B7-ACE6-83A5CB66E20A}" presName="process" presStyleCnt="0"/>
      <dgm:spPr/>
      <dgm:t>
        <a:bodyPr/>
        <a:lstStyle/>
        <a:p>
          <a:endParaRPr lang="en-US"/>
        </a:p>
      </dgm:t>
    </dgm:pt>
    <dgm:pt modelId="{2F9F39CA-1345-42E1-9C07-214FD91205B2}" type="pres">
      <dgm:prSet presAssocID="{2682E465-107D-44B6-8423-E172778929DD}" presName="composite1" presStyleCnt="0"/>
      <dgm:spPr/>
      <dgm:t>
        <a:bodyPr/>
        <a:lstStyle/>
        <a:p>
          <a:endParaRPr lang="en-US"/>
        </a:p>
      </dgm:t>
    </dgm:pt>
    <dgm:pt modelId="{7A204720-FE97-4A2D-810E-EDC9280269A1}" type="pres">
      <dgm:prSet presAssocID="{2682E465-107D-44B6-8423-E172778929DD}" presName="dummyNode1" presStyleLbl="node1" presStyleIdx="0" presStyleCnt="3"/>
      <dgm:spPr/>
      <dgm:t>
        <a:bodyPr/>
        <a:lstStyle/>
        <a:p>
          <a:endParaRPr lang="en-US"/>
        </a:p>
      </dgm:t>
    </dgm:pt>
    <dgm:pt modelId="{009C4BAB-092B-4A1B-B590-EB68E3DB3F46}" type="pres">
      <dgm:prSet presAssocID="{2682E465-107D-44B6-8423-E172778929DD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3885F-7B07-4DDA-9878-33D0EE245D1C}" type="pres">
      <dgm:prSet presAssocID="{2682E465-107D-44B6-8423-E172778929D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78CDB4-EFA0-47DC-8965-581E89B03468}" type="pres">
      <dgm:prSet presAssocID="{2682E465-107D-44B6-8423-E172778929D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817F4F-0DBB-4502-BE10-51B3051DE134}" type="pres">
      <dgm:prSet presAssocID="{2682E465-107D-44B6-8423-E172778929DD}" presName="connSite1" presStyleCnt="0"/>
      <dgm:spPr/>
      <dgm:t>
        <a:bodyPr/>
        <a:lstStyle/>
        <a:p>
          <a:endParaRPr lang="en-US"/>
        </a:p>
      </dgm:t>
    </dgm:pt>
    <dgm:pt modelId="{7FFA5435-9217-4FF7-8EBD-580AFC0E8E10}" type="pres">
      <dgm:prSet presAssocID="{7FF31C77-60D7-41FB-97CC-72C8E0C93E65}" presName="Name9" presStyleLbl="sibTrans2D1" presStyleIdx="0" presStyleCnt="2"/>
      <dgm:spPr/>
      <dgm:t>
        <a:bodyPr/>
        <a:lstStyle/>
        <a:p>
          <a:endParaRPr lang="en-US"/>
        </a:p>
      </dgm:t>
    </dgm:pt>
    <dgm:pt modelId="{064C0D08-3C87-4DA3-85F6-4B0F6B78E3E7}" type="pres">
      <dgm:prSet presAssocID="{460ED370-5487-4D7A-8DA9-6E54959BCCBE}" presName="composite2" presStyleCnt="0"/>
      <dgm:spPr/>
      <dgm:t>
        <a:bodyPr/>
        <a:lstStyle/>
        <a:p>
          <a:endParaRPr lang="en-US"/>
        </a:p>
      </dgm:t>
    </dgm:pt>
    <dgm:pt modelId="{9146EC68-90B7-4375-A3E4-1567ABEB6189}" type="pres">
      <dgm:prSet presAssocID="{460ED370-5487-4D7A-8DA9-6E54959BCCBE}" presName="dummyNode2" presStyleLbl="node1" presStyleIdx="0" presStyleCnt="3"/>
      <dgm:spPr/>
      <dgm:t>
        <a:bodyPr/>
        <a:lstStyle/>
        <a:p>
          <a:endParaRPr lang="en-US"/>
        </a:p>
      </dgm:t>
    </dgm:pt>
    <dgm:pt modelId="{52254EDC-0CDA-4FE3-883C-3967B012FE74}" type="pres">
      <dgm:prSet presAssocID="{460ED370-5487-4D7A-8DA9-6E54959BCCBE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9E85B-B0AA-4FD6-B00A-9EEFCFC45863}" type="pres">
      <dgm:prSet presAssocID="{460ED370-5487-4D7A-8DA9-6E54959BCCB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55177-D0EC-41FA-B50D-9FD06D03D573}" type="pres">
      <dgm:prSet presAssocID="{460ED370-5487-4D7A-8DA9-6E54959BCCB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3CB5-303D-459A-B3E2-CBFBEBAE54A0}" type="pres">
      <dgm:prSet presAssocID="{460ED370-5487-4D7A-8DA9-6E54959BCCBE}" presName="connSite2" presStyleCnt="0"/>
      <dgm:spPr/>
      <dgm:t>
        <a:bodyPr/>
        <a:lstStyle/>
        <a:p>
          <a:endParaRPr lang="en-US"/>
        </a:p>
      </dgm:t>
    </dgm:pt>
    <dgm:pt modelId="{F7F44C2E-5896-48A9-B565-B0D984231129}" type="pres">
      <dgm:prSet presAssocID="{58ACE785-2F6C-46D4-A9E2-C92E028C724B}" presName="Name18" presStyleLbl="sibTrans2D1" presStyleIdx="1" presStyleCnt="2"/>
      <dgm:spPr/>
      <dgm:t>
        <a:bodyPr/>
        <a:lstStyle/>
        <a:p>
          <a:endParaRPr lang="en-US"/>
        </a:p>
      </dgm:t>
    </dgm:pt>
    <dgm:pt modelId="{155F71F1-CD73-4C55-9DF1-37369196E292}" type="pres">
      <dgm:prSet presAssocID="{5D27E250-3ECB-41CE-B4D3-5336C6FAA81E}" presName="composite1" presStyleCnt="0"/>
      <dgm:spPr/>
      <dgm:t>
        <a:bodyPr/>
        <a:lstStyle/>
        <a:p>
          <a:endParaRPr lang="en-US"/>
        </a:p>
      </dgm:t>
    </dgm:pt>
    <dgm:pt modelId="{3AD2968A-3FD3-4781-881C-A363ED905E20}" type="pres">
      <dgm:prSet presAssocID="{5D27E250-3ECB-41CE-B4D3-5336C6FAA81E}" presName="dummyNode1" presStyleLbl="node1" presStyleIdx="1" presStyleCnt="3"/>
      <dgm:spPr/>
      <dgm:t>
        <a:bodyPr/>
        <a:lstStyle/>
        <a:p>
          <a:endParaRPr lang="en-US"/>
        </a:p>
      </dgm:t>
    </dgm:pt>
    <dgm:pt modelId="{A659755E-47E6-4F6B-B17A-2BD96CE36107}" type="pres">
      <dgm:prSet presAssocID="{5D27E250-3ECB-41CE-B4D3-5336C6FAA81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BF367-D68F-49E0-A7F8-D859E5412FBD}" type="pres">
      <dgm:prSet presAssocID="{5D27E250-3ECB-41CE-B4D3-5336C6FAA81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354C9-1ADB-4754-87BA-C3E317B9AC56}" type="pres">
      <dgm:prSet presAssocID="{5D27E250-3ECB-41CE-B4D3-5336C6FAA81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BEB13-FB38-47B0-84FA-D6A3174A65B6}" type="pres">
      <dgm:prSet presAssocID="{5D27E250-3ECB-41CE-B4D3-5336C6FAA81E}" presName="connSite1" presStyleCnt="0"/>
      <dgm:spPr/>
      <dgm:t>
        <a:bodyPr/>
        <a:lstStyle/>
        <a:p>
          <a:endParaRPr lang="en-US"/>
        </a:p>
      </dgm:t>
    </dgm:pt>
  </dgm:ptLst>
  <dgm:cxnLst>
    <dgm:cxn modelId="{C172BCEA-1DED-4A47-AF33-D676684D2457}" srcId="{2682E465-107D-44B6-8423-E172778929DD}" destId="{8E669410-A9F8-43B0-B7A6-BCF7B78635B0}" srcOrd="0" destOrd="0" parTransId="{CBE16D0F-D647-43FE-96A2-E716D1603CE8}" sibTransId="{3EAE6FE5-A003-4A4E-831D-D18963E57B56}"/>
    <dgm:cxn modelId="{579245C3-FBD5-434B-8FD3-1158577BE291}" type="presOf" srcId="{58ACE785-2F6C-46D4-A9E2-C92E028C724B}" destId="{F7F44C2E-5896-48A9-B565-B0D984231129}" srcOrd="0" destOrd="0" presId="urn:microsoft.com/office/officeart/2005/8/layout/hProcess4"/>
    <dgm:cxn modelId="{CBAFF882-9C35-4643-805A-A2B849A2967E}" srcId="{5D27E250-3ECB-41CE-B4D3-5336C6FAA81E}" destId="{8D4C86BD-F62D-45CA-98EE-DD4408999A46}" srcOrd="0" destOrd="0" parTransId="{AE870C5C-9825-4394-80C9-71D7712437CB}" sibTransId="{989B4E6E-1CB8-481E-B558-6DC62D4E3C5B}"/>
    <dgm:cxn modelId="{1C63AC0A-3F31-4EDD-A5EB-EE3FF842A137}" type="presOf" srcId="{B2581554-531F-4FAA-BF51-F2850D51EB64}" destId="{2933885F-7B07-4DDA-9878-33D0EE245D1C}" srcOrd="1" destOrd="1" presId="urn:microsoft.com/office/officeart/2005/8/layout/hProcess4"/>
    <dgm:cxn modelId="{F582CD42-BE06-44AA-A19A-FAD7EB122749}" type="presOf" srcId="{7FF31C77-60D7-41FB-97CC-72C8E0C93E65}" destId="{7FFA5435-9217-4FF7-8EBD-580AFC0E8E10}" srcOrd="0" destOrd="0" presId="urn:microsoft.com/office/officeart/2005/8/layout/hProcess4"/>
    <dgm:cxn modelId="{0218F79E-0122-404E-A124-8F57EBD79290}" type="presOf" srcId="{03747C74-4E5C-4EB0-97BA-ED4684881E39}" destId="{9D39E85B-B0AA-4FD6-B00A-9EEFCFC45863}" srcOrd="1" destOrd="1" presId="urn:microsoft.com/office/officeart/2005/8/layout/hProcess4"/>
    <dgm:cxn modelId="{B55F3C96-F26F-47B6-83A9-500BD2358C5A}" type="presOf" srcId="{460ED370-5487-4D7A-8DA9-6E54959BCCBE}" destId="{53855177-D0EC-41FA-B50D-9FD06D03D573}" srcOrd="0" destOrd="0" presId="urn:microsoft.com/office/officeart/2005/8/layout/hProcess4"/>
    <dgm:cxn modelId="{0C929B32-17D3-49D5-928C-9695B10648F3}" type="presOf" srcId="{004915A4-96DC-46B7-ACE6-83A5CB66E20A}" destId="{B993EFFF-45AB-46BA-9F50-C0394522786D}" srcOrd="0" destOrd="0" presId="urn:microsoft.com/office/officeart/2005/8/layout/hProcess4"/>
    <dgm:cxn modelId="{E35D2475-48B5-444F-B3F0-75B9E3776EA9}" type="presOf" srcId="{8D4C86BD-F62D-45CA-98EE-DD4408999A46}" destId="{F0EBF367-D68F-49E0-A7F8-D859E5412FBD}" srcOrd="1" destOrd="0" presId="urn:microsoft.com/office/officeart/2005/8/layout/hProcess4"/>
    <dgm:cxn modelId="{0741C442-9652-4D39-B8C9-EFC817EA241E}" srcId="{460ED370-5487-4D7A-8DA9-6E54959BCCBE}" destId="{E72592E8-B99A-4349-B488-842D5D88B32A}" srcOrd="0" destOrd="0" parTransId="{F05F8B7A-211D-47D9-83D8-200E4F6AA1C0}" sibTransId="{6C5E1C56-2434-44A7-907F-848EC84A14D7}"/>
    <dgm:cxn modelId="{0E4405C9-E785-4203-97B7-F295FCC1D428}" type="presOf" srcId="{009626D8-B55F-4F1C-8CC9-853668015045}" destId="{A659755E-47E6-4F6B-B17A-2BD96CE36107}" srcOrd="0" destOrd="1" presId="urn:microsoft.com/office/officeart/2005/8/layout/hProcess4"/>
    <dgm:cxn modelId="{498D8842-7607-417B-A203-EE65D7BB9938}" type="presOf" srcId="{E72592E8-B99A-4349-B488-842D5D88B32A}" destId="{9D39E85B-B0AA-4FD6-B00A-9EEFCFC45863}" srcOrd="1" destOrd="0" presId="urn:microsoft.com/office/officeart/2005/8/layout/hProcess4"/>
    <dgm:cxn modelId="{7FB3B3AF-2FF7-4BAF-9BFA-EB41C27D3BBC}" srcId="{460ED370-5487-4D7A-8DA9-6E54959BCCBE}" destId="{03747C74-4E5C-4EB0-97BA-ED4684881E39}" srcOrd="1" destOrd="0" parTransId="{5B86FF35-66CC-4E00-A099-86A7B37DED61}" sibTransId="{D98EB355-9B2D-4E67-BBE2-18ED0C00B233}"/>
    <dgm:cxn modelId="{080EB90A-E159-4091-BB15-1B852BFDC061}" srcId="{2682E465-107D-44B6-8423-E172778929DD}" destId="{B2581554-531F-4FAA-BF51-F2850D51EB64}" srcOrd="1" destOrd="0" parTransId="{042F1551-7A01-449F-AC8D-AF7F7427F8C9}" sibTransId="{4726AA2C-A69A-4E97-8F89-D79AA32AFC7A}"/>
    <dgm:cxn modelId="{DF1DC8E5-1939-4A87-910C-0ED864051361}" type="presOf" srcId="{E72592E8-B99A-4349-B488-842D5D88B32A}" destId="{52254EDC-0CDA-4FE3-883C-3967B012FE74}" srcOrd="0" destOrd="0" presId="urn:microsoft.com/office/officeart/2005/8/layout/hProcess4"/>
    <dgm:cxn modelId="{50DC176C-B350-487C-A19F-BAC88FA452C5}" type="presOf" srcId="{5D27E250-3ECB-41CE-B4D3-5336C6FAA81E}" destId="{506354C9-1ADB-4754-87BA-C3E317B9AC56}" srcOrd="0" destOrd="0" presId="urn:microsoft.com/office/officeart/2005/8/layout/hProcess4"/>
    <dgm:cxn modelId="{11B292C0-B39F-4146-91F7-005AE504FBEB}" srcId="{004915A4-96DC-46B7-ACE6-83A5CB66E20A}" destId="{2682E465-107D-44B6-8423-E172778929DD}" srcOrd="0" destOrd="0" parTransId="{6E34FA40-79E2-4B74-AC65-537CCC6FA6C7}" sibTransId="{7FF31C77-60D7-41FB-97CC-72C8E0C93E65}"/>
    <dgm:cxn modelId="{ADF38F06-E2B3-493F-8263-EF734C13298D}" type="presOf" srcId="{2682E465-107D-44B6-8423-E172778929DD}" destId="{6778CDB4-EFA0-47DC-8965-581E89B03468}" srcOrd="0" destOrd="0" presId="urn:microsoft.com/office/officeart/2005/8/layout/hProcess4"/>
    <dgm:cxn modelId="{F266BEFA-A343-4C22-B6BB-0A663F40160E}" srcId="{004915A4-96DC-46B7-ACE6-83A5CB66E20A}" destId="{5D27E250-3ECB-41CE-B4D3-5336C6FAA81E}" srcOrd="2" destOrd="0" parTransId="{E67F0ADA-9A57-40AC-924A-DB99F0DF575A}" sibTransId="{AE9ADAB9-DAF5-42FD-A845-4B46362E8385}"/>
    <dgm:cxn modelId="{BC97D128-1B7F-4CED-8917-F8251DB4F955}" type="presOf" srcId="{B2581554-531F-4FAA-BF51-F2850D51EB64}" destId="{009C4BAB-092B-4A1B-B590-EB68E3DB3F46}" srcOrd="0" destOrd="1" presId="urn:microsoft.com/office/officeart/2005/8/layout/hProcess4"/>
    <dgm:cxn modelId="{DBCF6636-5989-45D3-8872-C8F5066B3A17}" type="presOf" srcId="{8E669410-A9F8-43B0-B7A6-BCF7B78635B0}" destId="{2933885F-7B07-4DDA-9878-33D0EE245D1C}" srcOrd="1" destOrd="0" presId="urn:microsoft.com/office/officeart/2005/8/layout/hProcess4"/>
    <dgm:cxn modelId="{287C5A37-90E2-4459-8333-96758B641B35}" type="presOf" srcId="{8D4C86BD-F62D-45CA-98EE-DD4408999A46}" destId="{A659755E-47E6-4F6B-B17A-2BD96CE36107}" srcOrd="0" destOrd="0" presId="urn:microsoft.com/office/officeart/2005/8/layout/hProcess4"/>
    <dgm:cxn modelId="{073F2367-4D3B-499C-87C5-D3F3B6EE1823}" type="presOf" srcId="{8E669410-A9F8-43B0-B7A6-BCF7B78635B0}" destId="{009C4BAB-092B-4A1B-B590-EB68E3DB3F46}" srcOrd="0" destOrd="0" presId="urn:microsoft.com/office/officeart/2005/8/layout/hProcess4"/>
    <dgm:cxn modelId="{0A24B084-2F87-4CA6-B6E2-E83AF8E8F917}" type="presOf" srcId="{03747C74-4E5C-4EB0-97BA-ED4684881E39}" destId="{52254EDC-0CDA-4FE3-883C-3967B012FE74}" srcOrd="0" destOrd="1" presId="urn:microsoft.com/office/officeart/2005/8/layout/hProcess4"/>
    <dgm:cxn modelId="{C5E64762-990D-4635-B08F-A0E630671843}" srcId="{5D27E250-3ECB-41CE-B4D3-5336C6FAA81E}" destId="{009626D8-B55F-4F1C-8CC9-853668015045}" srcOrd="1" destOrd="0" parTransId="{95A0D83F-10AC-4582-AE6A-6805986815C5}" sibTransId="{8868ECD8-C2F0-4ECF-90B5-5E0ABB5B46C2}"/>
    <dgm:cxn modelId="{4AE293B3-3D08-4ACC-ADA9-C1017A12BD92}" srcId="{004915A4-96DC-46B7-ACE6-83A5CB66E20A}" destId="{460ED370-5487-4D7A-8DA9-6E54959BCCBE}" srcOrd="1" destOrd="0" parTransId="{268D0D52-B62F-4A38-B502-D688F8105F25}" sibTransId="{58ACE785-2F6C-46D4-A9E2-C92E028C724B}"/>
    <dgm:cxn modelId="{BDCE7F47-2FD9-4A85-B172-8C3FCC48AC63}" type="presOf" srcId="{009626D8-B55F-4F1C-8CC9-853668015045}" destId="{F0EBF367-D68F-49E0-A7F8-D859E5412FBD}" srcOrd="1" destOrd="1" presId="urn:microsoft.com/office/officeart/2005/8/layout/hProcess4"/>
    <dgm:cxn modelId="{48385C1B-3ED7-4801-9CE6-FA9F490E0CBE}" type="presParOf" srcId="{B993EFFF-45AB-46BA-9F50-C0394522786D}" destId="{FB27F2C3-8943-4505-83AE-F274E27B661C}" srcOrd="0" destOrd="0" presId="urn:microsoft.com/office/officeart/2005/8/layout/hProcess4"/>
    <dgm:cxn modelId="{9B3115ED-8BB9-4767-86CC-20CD51428B9E}" type="presParOf" srcId="{B993EFFF-45AB-46BA-9F50-C0394522786D}" destId="{1B4CA0DE-FAD4-4461-9E43-DDF14DD05354}" srcOrd="1" destOrd="0" presId="urn:microsoft.com/office/officeart/2005/8/layout/hProcess4"/>
    <dgm:cxn modelId="{E8BBDC61-440E-47A3-BC06-CF8387A5408B}" type="presParOf" srcId="{B993EFFF-45AB-46BA-9F50-C0394522786D}" destId="{49D02ABD-BF79-43FB-B254-D272437E8473}" srcOrd="2" destOrd="0" presId="urn:microsoft.com/office/officeart/2005/8/layout/hProcess4"/>
    <dgm:cxn modelId="{4246735B-5AC2-4A55-8850-460E58CD6A9B}" type="presParOf" srcId="{49D02ABD-BF79-43FB-B254-D272437E8473}" destId="{2F9F39CA-1345-42E1-9C07-214FD91205B2}" srcOrd="0" destOrd="0" presId="urn:microsoft.com/office/officeart/2005/8/layout/hProcess4"/>
    <dgm:cxn modelId="{396A1642-CCAA-4995-A25B-83C894C2D69B}" type="presParOf" srcId="{2F9F39CA-1345-42E1-9C07-214FD91205B2}" destId="{7A204720-FE97-4A2D-810E-EDC9280269A1}" srcOrd="0" destOrd="0" presId="urn:microsoft.com/office/officeart/2005/8/layout/hProcess4"/>
    <dgm:cxn modelId="{1017E2D8-B459-4D88-A859-E0785E62E795}" type="presParOf" srcId="{2F9F39CA-1345-42E1-9C07-214FD91205B2}" destId="{009C4BAB-092B-4A1B-B590-EB68E3DB3F46}" srcOrd="1" destOrd="0" presId="urn:microsoft.com/office/officeart/2005/8/layout/hProcess4"/>
    <dgm:cxn modelId="{3F25B336-4C18-44E1-8585-8C4F6FC77675}" type="presParOf" srcId="{2F9F39CA-1345-42E1-9C07-214FD91205B2}" destId="{2933885F-7B07-4DDA-9878-33D0EE245D1C}" srcOrd="2" destOrd="0" presId="urn:microsoft.com/office/officeart/2005/8/layout/hProcess4"/>
    <dgm:cxn modelId="{C0C94796-CF98-47BF-B201-152551A2D1EB}" type="presParOf" srcId="{2F9F39CA-1345-42E1-9C07-214FD91205B2}" destId="{6778CDB4-EFA0-47DC-8965-581E89B03468}" srcOrd="3" destOrd="0" presId="urn:microsoft.com/office/officeart/2005/8/layout/hProcess4"/>
    <dgm:cxn modelId="{A63D4DA9-8D7E-46E5-B3E2-85193BCAE6CB}" type="presParOf" srcId="{2F9F39CA-1345-42E1-9C07-214FD91205B2}" destId="{98817F4F-0DBB-4502-BE10-51B3051DE134}" srcOrd="4" destOrd="0" presId="urn:microsoft.com/office/officeart/2005/8/layout/hProcess4"/>
    <dgm:cxn modelId="{C8EBC83E-2726-488A-849A-9D0A951286CA}" type="presParOf" srcId="{49D02ABD-BF79-43FB-B254-D272437E8473}" destId="{7FFA5435-9217-4FF7-8EBD-580AFC0E8E10}" srcOrd="1" destOrd="0" presId="urn:microsoft.com/office/officeart/2005/8/layout/hProcess4"/>
    <dgm:cxn modelId="{733A9725-9B79-4651-BB69-7C8C2B9C9746}" type="presParOf" srcId="{49D02ABD-BF79-43FB-B254-D272437E8473}" destId="{064C0D08-3C87-4DA3-85F6-4B0F6B78E3E7}" srcOrd="2" destOrd="0" presId="urn:microsoft.com/office/officeart/2005/8/layout/hProcess4"/>
    <dgm:cxn modelId="{607FFF58-109B-4563-A41F-0531C534C1A2}" type="presParOf" srcId="{064C0D08-3C87-4DA3-85F6-4B0F6B78E3E7}" destId="{9146EC68-90B7-4375-A3E4-1567ABEB6189}" srcOrd="0" destOrd="0" presId="urn:microsoft.com/office/officeart/2005/8/layout/hProcess4"/>
    <dgm:cxn modelId="{7EE27AF2-D9B6-40C3-A781-2262C8C01C56}" type="presParOf" srcId="{064C0D08-3C87-4DA3-85F6-4B0F6B78E3E7}" destId="{52254EDC-0CDA-4FE3-883C-3967B012FE74}" srcOrd="1" destOrd="0" presId="urn:microsoft.com/office/officeart/2005/8/layout/hProcess4"/>
    <dgm:cxn modelId="{8386B17A-D9A3-46AE-B1E4-D499F308BA86}" type="presParOf" srcId="{064C0D08-3C87-4DA3-85F6-4B0F6B78E3E7}" destId="{9D39E85B-B0AA-4FD6-B00A-9EEFCFC45863}" srcOrd="2" destOrd="0" presId="urn:microsoft.com/office/officeart/2005/8/layout/hProcess4"/>
    <dgm:cxn modelId="{B3EE0F6A-5993-40BB-B1E9-E0BD69BC8827}" type="presParOf" srcId="{064C0D08-3C87-4DA3-85F6-4B0F6B78E3E7}" destId="{53855177-D0EC-41FA-B50D-9FD06D03D573}" srcOrd="3" destOrd="0" presId="urn:microsoft.com/office/officeart/2005/8/layout/hProcess4"/>
    <dgm:cxn modelId="{7470ACC8-B05B-4D34-93C0-BD70324B5639}" type="presParOf" srcId="{064C0D08-3C87-4DA3-85F6-4B0F6B78E3E7}" destId="{790C3CB5-303D-459A-B3E2-CBFBEBAE54A0}" srcOrd="4" destOrd="0" presId="urn:microsoft.com/office/officeart/2005/8/layout/hProcess4"/>
    <dgm:cxn modelId="{832861D0-EC3B-47F8-9BE4-A1692DD21BB9}" type="presParOf" srcId="{49D02ABD-BF79-43FB-B254-D272437E8473}" destId="{F7F44C2E-5896-48A9-B565-B0D984231129}" srcOrd="3" destOrd="0" presId="urn:microsoft.com/office/officeart/2005/8/layout/hProcess4"/>
    <dgm:cxn modelId="{3182FC50-8516-4146-8F10-263D8613650A}" type="presParOf" srcId="{49D02ABD-BF79-43FB-B254-D272437E8473}" destId="{155F71F1-CD73-4C55-9DF1-37369196E292}" srcOrd="4" destOrd="0" presId="urn:microsoft.com/office/officeart/2005/8/layout/hProcess4"/>
    <dgm:cxn modelId="{40D961BA-077B-4770-8469-79ECBFD60EA1}" type="presParOf" srcId="{155F71F1-CD73-4C55-9DF1-37369196E292}" destId="{3AD2968A-3FD3-4781-881C-A363ED905E20}" srcOrd="0" destOrd="0" presId="urn:microsoft.com/office/officeart/2005/8/layout/hProcess4"/>
    <dgm:cxn modelId="{2BA29DEA-004B-4D8F-9248-79C94D55F760}" type="presParOf" srcId="{155F71F1-CD73-4C55-9DF1-37369196E292}" destId="{A659755E-47E6-4F6B-B17A-2BD96CE36107}" srcOrd="1" destOrd="0" presId="urn:microsoft.com/office/officeart/2005/8/layout/hProcess4"/>
    <dgm:cxn modelId="{03EA2089-882A-4D8E-96F8-EF0937C76C81}" type="presParOf" srcId="{155F71F1-CD73-4C55-9DF1-37369196E292}" destId="{F0EBF367-D68F-49E0-A7F8-D859E5412FBD}" srcOrd="2" destOrd="0" presId="urn:microsoft.com/office/officeart/2005/8/layout/hProcess4"/>
    <dgm:cxn modelId="{EB64EE77-EB07-4D0D-BEC3-7506CB552FC1}" type="presParOf" srcId="{155F71F1-CD73-4C55-9DF1-37369196E292}" destId="{506354C9-1ADB-4754-87BA-C3E317B9AC56}" srcOrd="3" destOrd="0" presId="urn:microsoft.com/office/officeart/2005/8/layout/hProcess4"/>
    <dgm:cxn modelId="{D400CF0A-CC10-4160-A938-517F45C1A9BA}" type="presParOf" srcId="{155F71F1-CD73-4C55-9DF1-37369196E292}" destId="{E7CBEB13-FB38-47B0-84FA-D6A3174A65B6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041171-91EE-408B-94D0-7A761A18D8FF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69AE18-4884-4DC6-8AA5-C7DD1A4410C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HEGEL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800" dirty="0" smtClean="0"/>
              <a:t>(1770-1831)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US" sz="2400" dirty="0" smtClean="0"/>
          </a:p>
          <a:p>
            <a:pPr algn="l"/>
            <a:endParaRPr lang="en-US" sz="2400" dirty="0"/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DIALECTICAL  METHOD</a:t>
            </a:r>
            <a:endParaRPr lang="en-US" sz="2400" dirty="0"/>
          </a:p>
        </p:txBody>
      </p:sp>
      <p:pic>
        <p:nvPicPr>
          <p:cNvPr id="1026" name="Picture 2" descr="C:\Users\pholo\Documents\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457200"/>
            <a:ext cx="4495800" cy="5943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DIALECTICAL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Dialectical Method literally  means a method, by which refutes the opponents view depends on arguments.</a:t>
            </a:r>
          </a:p>
          <a:p>
            <a:endParaRPr lang="en-US" dirty="0" smtClean="0"/>
          </a:p>
          <a:p>
            <a:r>
              <a:rPr lang="en-US" dirty="0" smtClean="0"/>
              <a:t>Used this method since ancient period to modern Philosophy.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First, it found in the philosophy of Socrates to use against Sophists.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was negative or destructive. </a:t>
            </a:r>
          </a:p>
          <a:p>
            <a:r>
              <a:rPr lang="en-US" dirty="0" smtClean="0"/>
              <a:t>In the History of Philosophy there was also a different kind of this method.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was constructive. </a:t>
            </a:r>
          </a:p>
          <a:p>
            <a:endParaRPr lang="en-US" dirty="0" smtClean="0"/>
          </a:p>
          <a:p>
            <a:r>
              <a:rPr lang="en-US" dirty="0" smtClean="0"/>
              <a:t>The founder of this dialectical method was the great German Philosopher Hegel.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Hegel, ‘dialectic’  is not only destructive, rather it is constructive. </a:t>
            </a:r>
          </a:p>
          <a:p>
            <a:endParaRPr lang="en-US" dirty="0" smtClean="0"/>
          </a:p>
          <a:p>
            <a:r>
              <a:rPr lang="en-US" dirty="0" smtClean="0"/>
              <a:t>Dialectic is the source of creation, the controlling power of evolution.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is always conduct from limited to unlimited, from finite to infinite, from incomplete to Absolute.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DIFFERENT ASPECTS OF ABSOLUTE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DIALECTICAL TRIAD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Every things of the Universe are inseparably related.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 </a:t>
            </a:r>
            <a:r>
              <a:rPr lang="en-US" dirty="0" err="1" smtClean="0"/>
              <a:t>Wilhelh</a:t>
            </a:r>
            <a:r>
              <a:rPr lang="en-US" dirty="0" smtClean="0"/>
              <a:t> Friedrich Hegel</a:t>
            </a:r>
          </a:p>
          <a:p>
            <a:endParaRPr lang="en-US" dirty="0" smtClean="0"/>
          </a:p>
          <a:p>
            <a:r>
              <a:rPr lang="en-US" dirty="0" smtClean="0"/>
              <a:t>Born at Stuttgart on August27, 1770.</a:t>
            </a:r>
          </a:p>
          <a:p>
            <a:endParaRPr lang="en-US" dirty="0" smtClean="0"/>
          </a:p>
          <a:p>
            <a:r>
              <a:rPr lang="en-US" dirty="0" smtClean="0"/>
              <a:t>1793-1800 he resided as a private tutor in Berne and Frankfort.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things must be abstract.</a:t>
            </a:r>
          </a:p>
          <a:p>
            <a:endParaRPr lang="en-US" dirty="0" smtClean="0"/>
          </a:p>
          <a:p>
            <a:r>
              <a:rPr lang="en-US" dirty="0" smtClean="0"/>
              <a:t>Therefore, untruth.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Concrete is only truth.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realize this concrete truth, we must be follow dialectical method to reach the absolute.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INNINGS AND WRITINGS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receive a position as  professor at Jena University in 1801.  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essay on the </a:t>
            </a:r>
            <a:r>
              <a:rPr lang="en-US" i="1" dirty="0" smtClean="0"/>
              <a:t>Difference between the system of Fichte and Schelling </a:t>
            </a:r>
            <a:r>
              <a:rPr lang="en-US" dirty="0" smtClean="0"/>
              <a:t>had appeared in same year.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 finished the revision of his </a:t>
            </a:r>
            <a:r>
              <a:rPr lang="en-US" i="1" dirty="0" smtClean="0"/>
              <a:t>Phenomenology of Spirit, which was published in 1807.</a:t>
            </a:r>
            <a:endParaRPr lang="en-US" i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1816 he was called as professor of philosophy to Heidelberg where the Encyclopedia appeared, 1817.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1818 he come back to Berlin as a professor of philosophy.</a:t>
            </a:r>
          </a:p>
          <a:p>
            <a:endParaRPr lang="en-US" dirty="0" smtClean="0"/>
          </a:p>
          <a:p>
            <a:r>
              <a:rPr lang="en-US" i="1" dirty="0" smtClean="0"/>
              <a:t>The Outlines of the Philosophy of Right</a:t>
            </a:r>
            <a:r>
              <a:rPr lang="en-US" dirty="0" smtClean="0"/>
              <a:t>, 1821, Is the only major work which was written in Berlin.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 fell a victim to the cholera on November 14, 1831.</a:t>
            </a:r>
          </a:p>
          <a:p>
            <a:endParaRPr lang="en-US" dirty="0" smtClean="0"/>
          </a:p>
          <a:p>
            <a:r>
              <a:rPr lang="en-US" dirty="0" smtClean="0"/>
              <a:t>The collected edition of his works (Encyclopedia) in eighteen volumes was published since 1832 to 1845.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Letters from and to Hegel have been added as a nineteenth volume, under the editorship of Karl Hegel, 1887.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386</Words>
  <Application>Microsoft Office PowerPoint</Application>
  <PresentationFormat>On-screen Show (4:3)</PresentationFormat>
  <Paragraphs>82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      HEGEL  (1770-1831)</vt:lpstr>
      <vt:lpstr>EARLY LIFE</vt:lpstr>
      <vt:lpstr>INNINGS AND WRITINGS</vt:lpstr>
      <vt:lpstr>Slide 4</vt:lpstr>
      <vt:lpstr>Slide 5</vt:lpstr>
      <vt:lpstr>Slide 6</vt:lpstr>
      <vt:lpstr>Slide 7</vt:lpstr>
      <vt:lpstr>Slide 8</vt:lpstr>
      <vt:lpstr>Slide 9</vt:lpstr>
      <vt:lpstr>DIALECTICAL METHOD</vt:lpstr>
      <vt:lpstr>Slide 11</vt:lpstr>
      <vt:lpstr>Slide 12</vt:lpstr>
      <vt:lpstr>Slide 13</vt:lpstr>
      <vt:lpstr>Slide 14</vt:lpstr>
      <vt:lpstr>Slide 15</vt:lpstr>
      <vt:lpstr>DIFFERENT ASPECTS OF ABSOLUTE</vt:lpstr>
      <vt:lpstr>DIALECTICAL TRIAD</vt:lpstr>
      <vt:lpstr>Slide 18</vt:lpstr>
      <vt:lpstr>CONCLUDING REMARKS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 (</dc:title>
  <dc:creator>pholo</dc:creator>
  <cp:lastModifiedBy>pholo</cp:lastModifiedBy>
  <cp:revision>21</cp:revision>
  <dcterms:created xsi:type="dcterms:W3CDTF">2018-03-13T08:24:49Z</dcterms:created>
  <dcterms:modified xsi:type="dcterms:W3CDTF">2022-12-17T07:49:49Z</dcterms:modified>
</cp:coreProperties>
</file>